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69" r:id="rId4"/>
    <p:sldId id="271" r:id="rId5"/>
    <p:sldId id="272" r:id="rId6"/>
    <p:sldId id="273" r:id="rId7"/>
    <p:sldId id="277" r:id="rId8"/>
    <p:sldId id="259" r:id="rId9"/>
    <p:sldId id="261" r:id="rId10"/>
    <p:sldId id="262" r:id="rId11"/>
    <p:sldId id="258" r:id="rId12"/>
    <p:sldId id="278" r:id="rId13"/>
    <p:sldId id="267" r:id="rId14"/>
    <p:sldId id="637" r:id="rId15"/>
    <p:sldId id="404" r:id="rId16"/>
    <p:sldId id="639" r:id="rId17"/>
    <p:sldId id="636" r:id="rId18"/>
    <p:sldId id="274" r:id="rId19"/>
    <p:sldId id="275" r:id="rId20"/>
    <p:sldId id="642" r:id="rId21"/>
    <p:sldId id="641" r:id="rId22"/>
    <p:sldId id="640" r:id="rId23"/>
    <p:sldId id="643" r:id="rId24"/>
    <p:sldId id="644" r:id="rId25"/>
    <p:sldId id="645" r:id="rId26"/>
    <p:sldId id="646" r:id="rId2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ku Koivusalo" initials="MK" lastIdx="2" clrIdx="0">
    <p:extLst>
      <p:ext uri="{19B8F6BF-5375-455C-9EA6-DF929625EA0E}">
        <p15:presenceInfo xmlns:p15="http://schemas.microsoft.com/office/powerpoint/2012/main" userId="7ae654ed8b644af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0066"/>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10" d="100"/>
          <a:sy n="110" d="100"/>
        </p:scale>
        <p:origin x="55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23T14:17:43.211" idx="1">
    <p:pos x="7680" y="0"/>
    <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9-05-23T16:06:22.570" idx="2">
    <p:pos x="1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15925-CF6B-4215-8CDB-A9E69D086BAC}" type="datetimeFigureOut">
              <a:rPr lang="fi-FI" smtClean="0"/>
              <a:t>24.5.2019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88494-DE3B-4BA2-8FCD-AE76A004F3A6}" type="slidenum">
              <a:rPr lang="fi-FI" smtClean="0"/>
              <a:t>‹#›</a:t>
            </a:fld>
            <a:endParaRPr lang="fi-FI"/>
          </a:p>
        </p:txBody>
      </p:sp>
    </p:spTree>
    <p:extLst>
      <p:ext uri="{BB962C8B-B14F-4D97-AF65-F5344CB8AC3E}">
        <p14:creationId xmlns:p14="http://schemas.microsoft.com/office/powerpoint/2010/main" val="2633435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5B1228-40E1-4FA9-9CE1-1B6999E47F7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0E0406C7-6058-4948-95B6-A697CB9CBE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9C0E3361-08CD-44FB-881A-89963847B3AE}"/>
              </a:ext>
            </a:extLst>
          </p:cNvPr>
          <p:cNvSpPr>
            <a:spLocks noGrp="1"/>
          </p:cNvSpPr>
          <p:nvPr>
            <p:ph type="dt" sz="half" idx="10"/>
          </p:nvPr>
        </p:nvSpPr>
        <p:spPr/>
        <p:txBody>
          <a:bodyPr/>
          <a:lstStyle/>
          <a:p>
            <a:fld id="{A9291BFC-FB97-4822-AD7E-9938B0B39181}" type="datetime1">
              <a:rPr lang="fi-FI" smtClean="0"/>
              <a:t>24.5.2019</a:t>
            </a:fld>
            <a:endParaRPr lang="fi-FI"/>
          </a:p>
        </p:txBody>
      </p:sp>
      <p:sp>
        <p:nvSpPr>
          <p:cNvPr id="5" name="Alatunnisteen paikkamerkki 4">
            <a:extLst>
              <a:ext uri="{FF2B5EF4-FFF2-40B4-BE49-F238E27FC236}">
                <a16:creationId xmlns:a16="http://schemas.microsoft.com/office/drawing/2014/main" id="{FE0C280C-40A3-4B1A-B2EB-86EF34B6A9FB}"/>
              </a:ext>
            </a:extLst>
          </p:cNvPr>
          <p:cNvSpPr>
            <a:spLocks noGrp="1"/>
          </p:cNvSpPr>
          <p:nvPr>
            <p:ph type="ftr" sz="quarter" idx="11"/>
          </p:nvPr>
        </p:nvSpPr>
        <p:spPr/>
        <p:txBody>
          <a:body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941DA29F-83D9-46E6-8A8C-D29106180B75}"/>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979920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A2A4E2-B6E2-43B8-9538-810893E89092}"/>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0C6E8BC-DD07-48F7-ABA7-D0077FF800C4}"/>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8C8FC3E-55BF-4612-9A08-E57E44ADDDEC}"/>
              </a:ext>
            </a:extLst>
          </p:cNvPr>
          <p:cNvSpPr>
            <a:spLocks noGrp="1"/>
          </p:cNvSpPr>
          <p:nvPr>
            <p:ph type="dt" sz="half" idx="10"/>
          </p:nvPr>
        </p:nvSpPr>
        <p:spPr/>
        <p:txBody>
          <a:bodyPr/>
          <a:lstStyle/>
          <a:p>
            <a:fld id="{BADC9198-536E-4592-A339-67B4637DA1E0}" type="datetime1">
              <a:rPr lang="fi-FI" smtClean="0"/>
              <a:t>24.5.2019</a:t>
            </a:fld>
            <a:endParaRPr lang="fi-FI"/>
          </a:p>
        </p:txBody>
      </p:sp>
      <p:sp>
        <p:nvSpPr>
          <p:cNvPr id="5" name="Alatunnisteen paikkamerkki 4">
            <a:extLst>
              <a:ext uri="{FF2B5EF4-FFF2-40B4-BE49-F238E27FC236}">
                <a16:creationId xmlns:a16="http://schemas.microsoft.com/office/drawing/2014/main" id="{C8E1B787-86EF-4C4D-8F01-30F98A940D5C}"/>
              </a:ext>
            </a:extLst>
          </p:cNvPr>
          <p:cNvSpPr>
            <a:spLocks noGrp="1"/>
          </p:cNvSpPr>
          <p:nvPr>
            <p:ph type="ftr" sz="quarter" idx="11"/>
          </p:nvPr>
        </p:nvSpPr>
        <p:spPr/>
        <p:txBody>
          <a:body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1DDD8B5D-582A-4FC2-9E25-85C7D4655411}"/>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2091042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B53D4D-50AF-45DD-82F6-4C0C7434FC69}"/>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F281535D-3FE6-40B4-912A-AAD044EA14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531E607-B710-4ED7-B7D7-1967FF3F755B}"/>
              </a:ext>
            </a:extLst>
          </p:cNvPr>
          <p:cNvSpPr>
            <a:spLocks noGrp="1"/>
          </p:cNvSpPr>
          <p:nvPr>
            <p:ph type="dt" sz="half" idx="10"/>
          </p:nvPr>
        </p:nvSpPr>
        <p:spPr/>
        <p:txBody>
          <a:bodyPr/>
          <a:lstStyle/>
          <a:p>
            <a:fld id="{0E2F39E5-256D-4179-A59E-DED4245CC065}" type="datetime1">
              <a:rPr lang="fi-FI" smtClean="0"/>
              <a:t>24.5.2019</a:t>
            </a:fld>
            <a:endParaRPr lang="fi-FI"/>
          </a:p>
        </p:txBody>
      </p:sp>
      <p:sp>
        <p:nvSpPr>
          <p:cNvPr id="5" name="Alatunnisteen paikkamerkki 4">
            <a:extLst>
              <a:ext uri="{FF2B5EF4-FFF2-40B4-BE49-F238E27FC236}">
                <a16:creationId xmlns:a16="http://schemas.microsoft.com/office/drawing/2014/main" id="{FA28707A-57B6-477F-BBF9-38D86B0C95E3}"/>
              </a:ext>
            </a:extLst>
          </p:cNvPr>
          <p:cNvSpPr>
            <a:spLocks noGrp="1"/>
          </p:cNvSpPr>
          <p:nvPr>
            <p:ph type="ftr" sz="quarter" idx="11"/>
          </p:nvPr>
        </p:nvSpPr>
        <p:spPr/>
        <p:txBody>
          <a:body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57383442-735B-462F-9313-1AF922F8EDB5}"/>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745806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5F5211-6195-41E6-BCAA-01D378FB7B2A}"/>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FA1A154-3A0E-4CF1-B004-318C7D0D09F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7E033450-9993-45F5-96CB-5A9BD5F8DBA5}"/>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EED2C538-2B9F-4F6B-BB8C-018255E9B247}"/>
              </a:ext>
            </a:extLst>
          </p:cNvPr>
          <p:cNvSpPr>
            <a:spLocks noGrp="1"/>
          </p:cNvSpPr>
          <p:nvPr>
            <p:ph type="dt" sz="half" idx="10"/>
          </p:nvPr>
        </p:nvSpPr>
        <p:spPr/>
        <p:txBody>
          <a:bodyPr/>
          <a:lstStyle/>
          <a:p>
            <a:fld id="{E96D6FF0-589F-4832-909C-4C91DC29E4FE}" type="datetime1">
              <a:rPr lang="fi-FI" smtClean="0"/>
              <a:t>24.5.2019</a:t>
            </a:fld>
            <a:endParaRPr lang="fi-FI"/>
          </a:p>
        </p:txBody>
      </p:sp>
      <p:sp>
        <p:nvSpPr>
          <p:cNvPr id="6" name="Alatunnisteen paikkamerkki 5">
            <a:extLst>
              <a:ext uri="{FF2B5EF4-FFF2-40B4-BE49-F238E27FC236}">
                <a16:creationId xmlns:a16="http://schemas.microsoft.com/office/drawing/2014/main" id="{EB285D83-C609-4203-9F0C-81892DB2A1CF}"/>
              </a:ext>
            </a:extLst>
          </p:cNvPr>
          <p:cNvSpPr>
            <a:spLocks noGrp="1"/>
          </p:cNvSpPr>
          <p:nvPr>
            <p:ph type="ftr" sz="quarter" idx="11"/>
          </p:nvPr>
        </p:nvSpPr>
        <p:spPr/>
        <p:txBody>
          <a:bodyPr/>
          <a:lstStyle/>
          <a:p>
            <a:r>
              <a:rPr lang="fi-FI"/>
              <a:t>Eurovaalit 2019: Eurooppa tulessa ja tulevaisuudessa</a:t>
            </a:r>
          </a:p>
        </p:txBody>
      </p:sp>
      <p:sp>
        <p:nvSpPr>
          <p:cNvPr id="7" name="Dian numeron paikkamerkki 6">
            <a:extLst>
              <a:ext uri="{FF2B5EF4-FFF2-40B4-BE49-F238E27FC236}">
                <a16:creationId xmlns:a16="http://schemas.microsoft.com/office/drawing/2014/main" id="{1D04F7F2-F627-4F23-ABBA-036AE231E595}"/>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3339857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F09E7A-D506-48BE-BFFC-3316C404E5A8}"/>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655707D-746A-41C9-A173-9932C22DDD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4C7B537D-3CEF-4FE0-9A52-71C1275DE09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52FE644A-3DBE-4F86-A5F1-D750529B9F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89F277EA-947B-4875-BD4F-934CF637EF6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8111DC41-55C1-47CA-8740-07C79E9DEB7A}"/>
              </a:ext>
            </a:extLst>
          </p:cNvPr>
          <p:cNvSpPr>
            <a:spLocks noGrp="1"/>
          </p:cNvSpPr>
          <p:nvPr>
            <p:ph type="dt" sz="half" idx="10"/>
          </p:nvPr>
        </p:nvSpPr>
        <p:spPr/>
        <p:txBody>
          <a:bodyPr/>
          <a:lstStyle/>
          <a:p>
            <a:fld id="{E296D9D7-D1F0-4F52-9794-8396DD72CF5E}" type="datetime1">
              <a:rPr lang="fi-FI" smtClean="0"/>
              <a:t>24.5.2019</a:t>
            </a:fld>
            <a:endParaRPr lang="fi-FI"/>
          </a:p>
        </p:txBody>
      </p:sp>
      <p:sp>
        <p:nvSpPr>
          <p:cNvPr id="8" name="Alatunnisteen paikkamerkki 7">
            <a:extLst>
              <a:ext uri="{FF2B5EF4-FFF2-40B4-BE49-F238E27FC236}">
                <a16:creationId xmlns:a16="http://schemas.microsoft.com/office/drawing/2014/main" id="{EDF1CFC7-0DFD-43DC-93CB-0A3DFFA2EE84}"/>
              </a:ext>
            </a:extLst>
          </p:cNvPr>
          <p:cNvSpPr>
            <a:spLocks noGrp="1"/>
          </p:cNvSpPr>
          <p:nvPr>
            <p:ph type="ftr" sz="quarter" idx="11"/>
          </p:nvPr>
        </p:nvSpPr>
        <p:spPr/>
        <p:txBody>
          <a:bodyPr/>
          <a:lstStyle/>
          <a:p>
            <a:r>
              <a:rPr lang="fi-FI"/>
              <a:t>Eurovaalit 2019: Eurooppa tulessa ja tulevaisuudessa</a:t>
            </a:r>
          </a:p>
        </p:txBody>
      </p:sp>
      <p:sp>
        <p:nvSpPr>
          <p:cNvPr id="9" name="Dian numeron paikkamerkki 8">
            <a:extLst>
              <a:ext uri="{FF2B5EF4-FFF2-40B4-BE49-F238E27FC236}">
                <a16:creationId xmlns:a16="http://schemas.microsoft.com/office/drawing/2014/main" id="{32874314-54E6-4A03-A389-55E9DE761696}"/>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50455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A2396F-8DC8-47DE-8B00-3B20CC597CBE}"/>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4186F703-81D8-46BD-ABDF-6F4DE1F0C879}"/>
              </a:ext>
            </a:extLst>
          </p:cNvPr>
          <p:cNvSpPr>
            <a:spLocks noGrp="1"/>
          </p:cNvSpPr>
          <p:nvPr>
            <p:ph type="dt" sz="half" idx="10"/>
          </p:nvPr>
        </p:nvSpPr>
        <p:spPr/>
        <p:txBody>
          <a:bodyPr/>
          <a:lstStyle/>
          <a:p>
            <a:fld id="{C438478E-3107-4DCF-8668-55730193CDF0}" type="datetime1">
              <a:rPr lang="fi-FI" smtClean="0"/>
              <a:t>24.5.2019</a:t>
            </a:fld>
            <a:endParaRPr lang="fi-FI"/>
          </a:p>
        </p:txBody>
      </p:sp>
      <p:sp>
        <p:nvSpPr>
          <p:cNvPr id="4" name="Alatunnisteen paikkamerkki 3">
            <a:extLst>
              <a:ext uri="{FF2B5EF4-FFF2-40B4-BE49-F238E27FC236}">
                <a16:creationId xmlns:a16="http://schemas.microsoft.com/office/drawing/2014/main" id="{1844BD96-A234-412E-ABA8-CAC5C5026C24}"/>
              </a:ext>
            </a:extLst>
          </p:cNvPr>
          <p:cNvSpPr>
            <a:spLocks noGrp="1"/>
          </p:cNvSpPr>
          <p:nvPr>
            <p:ph type="ftr" sz="quarter" idx="11"/>
          </p:nvPr>
        </p:nvSpPr>
        <p:spPr/>
        <p:txBody>
          <a:bodyPr/>
          <a:lstStyle/>
          <a:p>
            <a:r>
              <a:rPr lang="fi-FI"/>
              <a:t>Eurovaalit 2019: Eurooppa tulessa ja tulevaisuudessa</a:t>
            </a:r>
          </a:p>
        </p:txBody>
      </p:sp>
      <p:sp>
        <p:nvSpPr>
          <p:cNvPr id="5" name="Dian numeron paikkamerkki 4">
            <a:extLst>
              <a:ext uri="{FF2B5EF4-FFF2-40B4-BE49-F238E27FC236}">
                <a16:creationId xmlns:a16="http://schemas.microsoft.com/office/drawing/2014/main" id="{F7D7A375-ED95-4533-AC80-102E9DD42B49}"/>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632045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B8D88A0-ADB8-4DAD-A3EB-F913593E6555}"/>
              </a:ext>
            </a:extLst>
          </p:cNvPr>
          <p:cNvSpPr>
            <a:spLocks noGrp="1"/>
          </p:cNvSpPr>
          <p:nvPr>
            <p:ph type="dt" sz="half" idx="10"/>
          </p:nvPr>
        </p:nvSpPr>
        <p:spPr/>
        <p:txBody>
          <a:bodyPr/>
          <a:lstStyle/>
          <a:p>
            <a:fld id="{1DA4BF4A-6E08-4EB5-A38D-F9949DFFC5C5}" type="datetime1">
              <a:rPr lang="fi-FI" smtClean="0"/>
              <a:t>24.5.2019</a:t>
            </a:fld>
            <a:endParaRPr lang="fi-FI"/>
          </a:p>
        </p:txBody>
      </p:sp>
      <p:sp>
        <p:nvSpPr>
          <p:cNvPr id="3" name="Alatunnisteen paikkamerkki 2">
            <a:extLst>
              <a:ext uri="{FF2B5EF4-FFF2-40B4-BE49-F238E27FC236}">
                <a16:creationId xmlns:a16="http://schemas.microsoft.com/office/drawing/2014/main" id="{CBC349B4-871D-489D-B902-DEC68EBE8E00}"/>
              </a:ext>
            </a:extLst>
          </p:cNvPr>
          <p:cNvSpPr>
            <a:spLocks noGrp="1"/>
          </p:cNvSpPr>
          <p:nvPr>
            <p:ph type="ftr" sz="quarter" idx="11"/>
          </p:nvPr>
        </p:nvSpPr>
        <p:spPr/>
        <p:txBody>
          <a:bodyPr/>
          <a:lstStyle/>
          <a:p>
            <a:r>
              <a:rPr lang="fi-FI"/>
              <a:t>Eurovaalit 2019: Eurooppa tulessa ja tulevaisuudessa</a:t>
            </a:r>
          </a:p>
        </p:txBody>
      </p:sp>
      <p:sp>
        <p:nvSpPr>
          <p:cNvPr id="4" name="Dian numeron paikkamerkki 3">
            <a:extLst>
              <a:ext uri="{FF2B5EF4-FFF2-40B4-BE49-F238E27FC236}">
                <a16:creationId xmlns:a16="http://schemas.microsoft.com/office/drawing/2014/main" id="{27510994-B027-4763-955C-387231F442DB}"/>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275795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69ED85-9895-4409-8EC3-6219442F605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64E12A9-9E52-42A5-B6D0-E84B93DD33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B228F0A-CC0E-48F0-923A-00893C648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FE2B783-33B6-4680-823D-4A987BEBF4AD}"/>
              </a:ext>
            </a:extLst>
          </p:cNvPr>
          <p:cNvSpPr>
            <a:spLocks noGrp="1"/>
          </p:cNvSpPr>
          <p:nvPr>
            <p:ph type="dt" sz="half" idx="10"/>
          </p:nvPr>
        </p:nvSpPr>
        <p:spPr/>
        <p:txBody>
          <a:bodyPr/>
          <a:lstStyle/>
          <a:p>
            <a:fld id="{0D91E34F-71E2-4B5A-8DB5-CD352F15E37B}" type="datetime1">
              <a:rPr lang="fi-FI" smtClean="0"/>
              <a:t>24.5.2019</a:t>
            </a:fld>
            <a:endParaRPr lang="fi-FI"/>
          </a:p>
        </p:txBody>
      </p:sp>
      <p:sp>
        <p:nvSpPr>
          <p:cNvPr id="6" name="Alatunnisteen paikkamerkki 5">
            <a:extLst>
              <a:ext uri="{FF2B5EF4-FFF2-40B4-BE49-F238E27FC236}">
                <a16:creationId xmlns:a16="http://schemas.microsoft.com/office/drawing/2014/main" id="{D272D6A5-E84B-4AE2-8F8D-C6FB3EB68EC9}"/>
              </a:ext>
            </a:extLst>
          </p:cNvPr>
          <p:cNvSpPr>
            <a:spLocks noGrp="1"/>
          </p:cNvSpPr>
          <p:nvPr>
            <p:ph type="ftr" sz="quarter" idx="11"/>
          </p:nvPr>
        </p:nvSpPr>
        <p:spPr/>
        <p:txBody>
          <a:bodyPr/>
          <a:lstStyle/>
          <a:p>
            <a:r>
              <a:rPr lang="fi-FI"/>
              <a:t>Eurovaalit 2019: Eurooppa tulessa ja tulevaisuudessa</a:t>
            </a:r>
          </a:p>
        </p:txBody>
      </p:sp>
      <p:sp>
        <p:nvSpPr>
          <p:cNvPr id="7" name="Dian numeron paikkamerkki 6">
            <a:extLst>
              <a:ext uri="{FF2B5EF4-FFF2-40B4-BE49-F238E27FC236}">
                <a16:creationId xmlns:a16="http://schemas.microsoft.com/office/drawing/2014/main" id="{C0FBE58A-F163-4EDE-A6F4-D1EA76158253}"/>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2685518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27C02F-34ED-47DA-9F75-18A6B82FDFD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5B4C6225-06BC-406B-86F2-0FD10D7A9C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00BE4992-7DA2-4A39-83B1-557AA04FC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1F968F7-8D3B-4A27-B2A4-76A5FAAAEEDF}"/>
              </a:ext>
            </a:extLst>
          </p:cNvPr>
          <p:cNvSpPr>
            <a:spLocks noGrp="1"/>
          </p:cNvSpPr>
          <p:nvPr>
            <p:ph type="dt" sz="half" idx="10"/>
          </p:nvPr>
        </p:nvSpPr>
        <p:spPr/>
        <p:txBody>
          <a:bodyPr/>
          <a:lstStyle/>
          <a:p>
            <a:fld id="{9B57D0DC-FD1F-4F87-B529-8D733B7E8994}" type="datetime1">
              <a:rPr lang="fi-FI" smtClean="0"/>
              <a:t>24.5.2019</a:t>
            </a:fld>
            <a:endParaRPr lang="fi-FI"/>
          </a:p>
        </p:txBody>
      </p:sp>
      <p:sp>
        <p:nvSpPr>
          <p:cNvPr id="6" name="Alatunnisteen paikkamerkki 5">
            <a:extLst>
              <a:ext uri="{FF2B5EF4-FFF2-40B4-BE49-F238E27FC236}">
                <a16:creationId xmlns:a16="http://schemas.microsoft.com/office/drawing/2014/main" id="{C276A409-898D-4D41-A3CB-E1BB4D2967C4}"/>
              </a:ext>
            </a:extLst>
          </p:cNvPr>
          <p:cNvSpPr>
            <a:spLocks noGrp="1"/>
          </p:cNvSpPr>
          <p:nvPr>
            <p:ph type="ftr" sz="quarter" idx="11"/>
          </p:nvPr>
        </p:nvSpPr>
        <p:spPr/>
        <p:txBody>
          <a:bodyPr/>
          <a:lstStyle/>
          <a:p>
            <a:r>
              <a:rPr lang="fi-FI"/>
              <a:t>Eurovaalit 2019: Eurooppa tulessa ja tulevaisuudessa</a:t>
            </a:r>
          </a:p>
        </p:txBody>
      </p:sp>
      <p:sp>
        <p:nvSpPr>
          <p:cNvPr id="7" name="Dian numeron paikkamerkki 6">
            <a:extLst>
              <a:ext uri="{FF2B5EF4-FFF2-40B4-BE49-F238E27FC236}">
                <a16:creationId xmlns:a16="http://schemas.microsoft.com/office/drawing/2014/main" id="{BD0ABB4C-87A3-4DC8-B3A4-63A214E289C7}"/>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2899524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A7736-383A-4872-AC5E-506A79AC2459}"/>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24F7DE1F-A7B0-408F-A5F6-38CF2EEC04B2}"/>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1DED7BA-CA5B-4446-AE73-658455AA222D}"/>
              </a:ext>
            </a:extLst>
          </p:cNvPr>
          <p:cNvSpPr>
            <a:spLocks noGrp="1"/>
          </p:cNvSpPr>
          <p:nvPr>
            <p:ph type="dt" sz="half" idx="10"/>
          </p:nvPr>
        </p:nvSpPr>
        <p:spPr/>
        <p:txBody>
          <a:bodyPr/>
          <a:lstStyle/>
          <a:p>
            <a:fld id="{4353646F-FFAD-44A7-8EC6-1AE405014443}" type="datetime1">
              <a:rPr lang="fi-FI" smtClean="0"/>
              <a:t>24.5.2019</a:t>
            </a:fld>
            <a:endParaRPr lang="fi-FI"/>
          </a:p>
        </p:txBody>
      </p:sp>
      <p:sp>
        <p:nvSpPr>
          <p:cNvPr id="5" name="Alatunnisteen paikkamerkki 4">
            <a:extLst>
              <a:ext uri="{FF2B5EF4-FFF2-40B4-BE49-F238E27FC236}">
                <a16:creationId xmlns:a16="http://schemas.microsoft.com/office/drawing/2014/main" id="{82A783D7-4B8B-4341-AA8E-4DE1B5D84B12}"/>
              </a:ext>
            </a:extLst>
          </p:cNvPr>
          <p:cNvSpPr>
            <a:spLocks noGrp="1"/>
          </p:cNvSpPr>
          <p:nvPr>
            <p:ph type="ftr" sz="quarter" idx="11"/>
          </p:nvPr>
        </p:nvSpPr>
        <p:spPr/>
        <p:txBody>
          <a:body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EF02A516-A444-4DD6-8FA5-2BAB3D19B5B4}"/>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212220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0E121514-069A-4D45-A111-730F48789AB9}"/>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555BD55B-088F-4698-956D-529DAC1FB562}"/>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83FE7BC-AF64-4AFD-83EA-17E3FE33D47C}"/>
              </a:ext>
            </a:extLst>
          </p:cNvPr>
          <p:cNvSpPr>
            <a:spLocks noGrp="1"/>
          </p:cNvSpPr>
          <p:nvPr>
            <p:ph type="dt" sz="half" idx="10"/>
          </p:nvPr>
        </p:nvSpPr>
        <p:spPr/>
        <p:txBody>
          <a:bodyPr/>
          <a:lstStyle/>
          <a:p>
            <a:fld id="{4C074250-FD20-4CBD-968B-36C87902BE40}" type="datetime1">
              <a:rPr lang="fi-FI" smtClean="0"/>
              <a:t>24.5.2019</a:t>
            </a:fld>
            <a:endParaRPr lang="fi-FI"/>
          </a:p>
        </p:txBody>
      </p:sp>
      <p:sp>
        <p:nvSpPr>
          <p:cNvPr id="5" name="Alatunnisteen paikkamerkki 4">
            <a:extLst>
              <a:ext uri="{FF2B5EF4-FFF2-40B4-BE49-F238E27FC236}">
                <a16:creationId xmlns:a16="http://schemas.microsoft.com/office/drawing/2014/main" id="{C085931D-FD1E-4FBD-97D8-E2AF5444CD05}"/>
              </a:ext>
            </a:extLst>
          </p:cNvPr>
          <p:cNvSpPr>
            <a:spLocks noGrp="1"/>
          </p:cNvSpPr>
          <p:nvPr>
            <p:ph type="ftr" sz="quarter" idx="11"/>
          </p:nvPr>
        </p:nvSpPr>
        <p:spPr/>
        <p:txBody>
          <a:body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44666C49-D902-42EF-AC51-0FF5AE47BBAC}"/>
              </a:ext>
            </a:extLst>
          </p:cNvPr>
          <p:cNvSpPr>
            <a:spLocks noGrp="1"/>
          </p:cNvSpPr>
          <p:nvPr>
            <p:ph type="sldNum" sz="quarter" idx="12"/>
          </p:nvPr>
        </p:nvSpPr>
        <p:spPr/>
        <p:txBody>
          <a:bodyPr/>
          <a:lstStyle/>
          <a:p>
            <a:fld id="{083D1FA5-80B1-46E3-9BAD-B3758F159068}" type="slidenum">
              <a:rPr lang="fi-FI" smtClean="0"/>
              <a:t>‹#›</a:t>
            </a:fld>
            <a:endParaRPr lang="fi-FI"/>
          </a:p>
        </p:txBody>
      </p:sp>
    </p:spTree>
    <p:extLst>
      <p:ext uri="{BB962C8B-B14F-4D97-AF65-F5344CB8AC3E}">
        <p14:creationId xmlns:p14="http://schemas.microsoft.com/office/powerpoint/2010/main" val="3906899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a:extLst>
              <a:ext uri="{FF2B5EF4-FFF2-40B4-BE49-F238E27FC236}">
                <a16:creationId xmlns:a16="http://schemas.microsoft.com/office/drawing/2014/main" id="{2AA7E434-0F1C-4C8E-A7A3-37A2FBE7CEA7}"/>
              </a:ext>
            </a:extLst>
          </p:cNvPr>
          <p:cNvSpPr>
            <a:spLocks noGrp="1"/>
          </p:cNvSpPr>
          <p:nvPr>
            <p:ph type="dt" sz="half" idx="10"/>
          </p:nvPr>
        </p:nvSpPr>
        <p:spPr/>
        <p:txBody>
          <a:bodyPr/>
          <a:lstStyle>
            <a:lvl1pPr>
              <a:defRPr/>
            </a:lvl1pPr>
          </a:lstStyle>
          <a:p>
            <a:pPr>
              <a:defRPr/>
            </a:pPr>
            <a:fld id="{C9504A81-1048-45AB-9AD7-49A4A1E0AB8C}"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C89F5926-8232-493A-A826-015AF1A66D4D}"/>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832A60DD-86D6-4D27-A9FE-E3F811E15763}"/>
              </a:ext>
            </a:extLst>
          </p:cNvPr>
          <p:cNvSpPr>
            <a:spLocks noGrp="1"/>
          </p:cNvSpPr>
          <p:nvPr>
            <p:ph type="sldNum" sz="quarter" idx="12"/>
          </p:nvPr>
        </p:nvSpPr>
        <p:spPr/>
        <p:txBody>
          <a:bodyPr/>
          <a:lstStyle>
            <a:lvl1pPr>
              <a:defRPr/>
            </a:lvl1pPr>
          </a:lstStyle>
          <a:p>
            <a:pPr>
              <a:defRPr/>
            </a:pPr>
            <a:fld id="{3AF323D5-3C52-4022-8E6F-5768974EA618}" type="slidenum">
              <a:rPr lang="en-GB" altLang="fi-FI"/>
              <a:pPr>
                <a:defRPr/>
              </a:pPr>
              <a:t>‹#›</a:t>
            </a:fld>
            <a:endParaRPr lang="en-GB" altLang="fi-FI"/>
          </a:p>
        </p:txBody>
      </p:sp>
    </p:spTree>
    <p:extLst>
      <p:ext uri="{BB962C8B-B14F-4D97-AF65-F5344CB8AC3E}">
        <p14:creationId xmlns:p14="http://schemas.microsoft.com/office/powerpoint/2010/main" val="2495277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CFA6E1B6-1D2F-409B-A3B7-ED7CE44578E3}"/>
              </a:ext>
            </a:extLst>
          </p:cNvPr>
          <p:cNvSpPr>
            <a:spLocks noGrp="1"/>
          </p:cNvSpPr>
          <p:nvPr>
            <p:ph type="dt" sz="half" idx="10"/>
          </p:nvPr>
        </p:nvSpPr>
        <p:spPr/>
        <p:txBody>
          <a:bodyPr/>
          <a:lstStyle>
            <a:lvl1pPr>
              <a:defRPr/>
            </a:lvl1pPr>
          </a:lstStyle>
          <a:p>
            <a:pPr>
              <a:defRPr/>
            </a:pPr>
            <a:fld id="{123F5314-BE20-4C38-8208-AF6CADE453FF}"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F3CCFA64-222F-41D9-ACCB-711FC6B78A76}"/>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421CB8F9-943E-4BDF-BCAD-D1D46F68593C}"/>
              </a:ext>
            </a:extLst>
          </p:cNvPr>
          <p:cNvSpPr>
            <a:spLocks noGrp="1"/>
          </p:cNvSpPr>
          <p:nvPr>
            <p:ph type="sldNum" sz="quarter" idx="12"/>
          </p:nvPr>
        </p:nvSpPr>
        <p:spPr/>
        <p:txBody>
          <a:bodyPr/>
          <a:lstStyle>
            <a:lvl1pPr>
              <a:defRPr/>
            </a:lvl1pPr>
          </a:lstStyle>
          <a:p>
            <a:pPr>
              <a:defRPr/>
            </a:pPr>
            <a:fld id="{250E7E93-6906-402C-B7B8-1CA491D3857C}" type="slidenum">
              <a:rPr lang="en-GB" altLang="fi-FI"/>
              <a:pPr>
                <a:defRPr/>
              </a:pPr>
              <a:t>‹#›</a:t>
            </a:fld>
            <a:endParaRPr lang="en-GB" altLang="fi-FI"/>
          </a:p>
        </p:txBody>
      </p:sp>
    </p:spTree>
    <p:extLst>
      <p:ext uri="{BB962C8B-B14F-4D97-AF65-F5344CB8AC3E}">
        <p14:creationId xmlns:p14="http://schemas.microsoft.com/office/powerpoint/2010/main" val="231305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Date Placeholder 3">
            <a:extLst>
              <a:ext uri="{FF2B5EF4-FFF2-40B4-BE49-F238E27FC236}">
                <a16:creationId xmlns:a16="http://schemas.microsoft.com/office/drawing/2014/main" id="{35224551-3CEE-4D57-AC4A-17F5C6257778}"/>
              </a:ext>
            </a:extLst>
          </p:cNvPr>
          <p:cNvSpPr>
            <a:spLocks noGrp="1"/>
          </p:cNvSpPr>
          <p:nvPr>
            <p:ph type="dt" sz="half" idx="10"/>
          </p:nvPr>
        </p:nvSpPr>
        <p:spPr/>
        <p:txBody>
          <a:bodyPr/>
          <a:lstStyle>
            <a:lvl1pPr>
              <a:defRPr/>
            </a:lvl1pPr>
          </a:lstStyle>
          <a:p>
            <a:pPr>
              <a:defRPr/>
            </a:pPr>
            <a:fld id="{2B9507FE-ACB8-470E-936F-3F866A23C86B}"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7D732A1B-52EF-428A-9FA4-3646F1872950}"/>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80A3AD2E-9F0F-4311-8D8D-8C2E82D37178}"/>
              </a:ext>
            </a:extLst>
          </p:cNvPr>
          <p:cNvSpPr>
            <a:spLocks noGrp="1"/>
          </p:cNvSpPr>
          <p:nvPr>
            <p:ph type="sldNum" sz="quarter" idx="12"/>
          </p:nvPr>
        </p:nvSpPr>
        <p:spPr/>
        <p:txBody>
          <a:bodyPr/>
          <a:lstStyle>
            <a:lvl1pPr>
              <a:defRPr/>
            </a:lvl1pPr>
          </a:lstStyle>
          <a:p>
            <a:pPr>
              <a:defRPr/>
            </a:pPr>
            <a:fld id="{E57FF691-61FB-46C6-A78D-B55DBB1DC074}" type="slidenum">
              <a:rPr lang="en-GB" altLang="fi-FI"/>
              <a:pPr>
                <a:defRPr/>
              </a:pPr>
              <a:t>‹#›</a:t>
            </a:fld>
            <a:endParaRPr lang="en-GB" altLang="fi-FI"/>
          </a:p>
        </p:txBody>
      </p:sp>
    </p:spTree>
    <p:extLst>
      <p:ext uri="{BB962C8B-B14F-4D97-AF65-F5344CB8AC3E}">
        <p14:creationId xmlns:p14="http://schemas.microsoft.com/office/powerpoint/2010/main" val="204488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6C160502-143B-4F2B-9A69-D80407B6C22E}"/>
              </a:ext>
            </a:extLst>
          </p:cNvPr>
          <p:cNvSpPr>
            <a:spLocks noGrp="1"/>
          </p:cNvSpPr>
          <p:nvPr>
            <p:ph type="dt" sz="half" idx="10"/>
          </p:nvPr>
        </p:nvSpPr>
        <p:spPr/>
        <p:txBody>
          <a:bodyPr/>
          <a:lstStyle>
            <a:lvl1pPr>
              <a:defRPr/>
            </a:lvl1pPr>
          </a:lstStyle>
          <a:p>
            <a:pPr>
              <a:defRPr/>
            </a:pPr>
            <a:fld id="{BF672734-DA5E-449C-9271-79CAA8763C5C}" type="datetime1">
              <a:rPr lang="fi-FI" altLang="fi-FI" smtClean="0"/>
              <a:t>24.5.2019</a:t>
            </a:fld>
            <a:endParaRPr lang="en-GB" altLang="fi-FI"/>
          </a:p>
        </p:txBody>
      </p:sp>
      <p:sp>
        <p:nvSpPr>
          <p:cNvPr id="6" name="Footer Placeholder 4">
            <a:extLst>
              <a:ext uri="{FF2B5EF4-FFF2-40B4-BE49-F238E27FC236}">
                <a16:creationId xmlns:a16="http://schemas.microsoft.com/office/drawing/2014/main" id="{6F400CD3-340D-4F18-B671-C83AC40FAA04}"/>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7" name="Slide Number Placeholder 5">
            <a:extLst>
              <a:ext uri="{FF2B5EF4-FFF2-40B4-BE49-F238E27FC236}">
                <a16:creationId xmlns:a16="http://schemas.microsoft.com/office/drawing/2014/main" id="{C6E827BA-2483-49AA-A7F5-6C05C5212AB8}"/>
              </a:ext>
            </a:extLst>
          </p:cNvPr>
          <p:cNvSpPr>
            <a:spLocks noGrp="1"/>
          </p:cNvSpPr>
          <p:nvPr>
            <p:ph type="sldNum" sz="quarter" idx="12"/>
          </p:nvPr>
        </p:nvSpPr>
        <p:spPr/>
        <p:txBody>
          <a:bodyPr/>
          <a:lstStyle>
            <a:lvl1pPr>
              <a:defRPr/>
            </a:lvl1pPr>
          </a:lstStyle>
          <a:p>
            <a:pPr>
              <a:defRPr/>
            </a:pPr>
            <a:fld id="{89DD6BD0-ECCF-4072-ACB5-6DB26CBA8C00}" type="slidenum">
              <a:rPr lang="en-GB" altLang="fi-FI"/>
              <a:pPr>
                <a:defRPr/>
              </a:pPr>
              <a:t>‹#›</a:t>
            </a:fld>
            <a:endParaRPr lang="en-GB" altLang="fi-FI"/>
          </a:p>
        </p:txBody>
      </p:sp>
    </p:spTree>
    <p:extLst>
      <p:ext uri="{BB962C8B-B14F-4D97-AF65-F5344CB8AC3E}">
        <p14:creationId xmlns:p14="http://schemas.microsoft.com/office/powerpoint/2010/main" val="2428047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3">
            <a:extLst>
              <a:ext uri="{FF2B5EF4-FFF2-40B4-BE49-F238E27FC236}">
                <a16:creationId xmlns:a16="http://schemas.microsoft.com/office/drawing/2014/main" id="{ED6D57B0-C39B-4F88-9EE8-AA81E379E97D}"/>
              </a:ext>
            </a:extLst>
          </p:cNvPr>
          <p:cNvSpPr>
            <a:spLocks noGrp="1"/>
          </p:cNvSpPr>
          <p:nvPr>
            <p:ph type="dt" sz="half" idx="10"/>
          </p:nvPr>
        </p:nvSpPr>
        <p:spPr/>
        <p:txBody>
          <a:bodyPr/>
          <a:lstStyle>
            <a:lvl1pPr>
              <a:defRPr/>
            </a:lvl1pPr>
          </a:lstStyle>
          <a:p>
            <a:pPr>
              <a:defRPr/>
            </a:pPr>
            <a:fld id="{7997E765-FB0C-49BB-95CA-F4B4CC0016FF}" type="datetime1">
              <a:rPr lang="fi-FI" altLang="fi-FI" smtClean="0"/>
              <a:t>24.5.2019</a:t>
            </a:fld>
            <a:endParaRPr lang="en-GB" altLang="fi-FI"/>
          </a:p>
        </p:txBody>
      </p:sp>
      <p:sp>
        <p:nvSpPr>
          <p:cNvPr id="8" name="Footer Placeholder 4">
            <a:extLst>
              <a:ext uri="{FF2B5EF4-FFF2-40B4-BE49-F238E27FC236}">
                <a16:creationId xmlns:a16="http://schemas.microsoft.com/office/drawing/2014/main" id="{5D955690-AB32-47D3-AEA8-2A5FAC78D8BA}"/>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9" name="Slide Number Placeholder 5">
            <a:extLst>
              <a:ext uri="{FF2B5EF4-FFF2-40B4-BE49-F238E27FC236}">
                <a16:creationId xmlns:a16="http://schemas.microsoft.com/office/drawing/2014/main" id="{11BA0C74-49AC-434B-8ABA-93954A711762}"/>
              </a:ext>
            </a:extLst>
          </p:cNvPr>
          <p:cNvSpPr>
            <a:spLocks noGrp="1"/>
          </p:cNvSpPr>
          <p:nvPr>
            <p:ph type="sldNum" sz="quarter" idx="12"/>
          </p:nvPr>
        </p:nvSpPr>
        <p:spPr/>
        <p:txBody>
          <a:bodyPr/>
          <a:lstStyle>
            <a:lvl1pPr>
              <a:defRPr/>
            </a:lvl1pPr>
          </a:lstStyle>
          <a:p>
            <a:pPr>
              <a:defRPr/>
            </a:pPr>
            <a:fld id="{910F0BF7-1098-4D81-88BF-E8F42ED70AC5}" type="slidenum">
              <a:rPr lang="en-GB" altLang="fi-FI"/>
              <a:pPr>
                <a:defRPr/>
              </a:pPr>
              <a:t>‹#›</a:t>
            </a:fld>
            <a:endParaRPr lang="en-GB" altLang="fi-FI"/>
          </a:p>
        </p:txBody>
      </p:sp>
    </p:spTree>
    <p:extLst>
      <p:ext uri="{BB962C8B-B14F-4D97-AF65-F5344CB8AC3E}">
        <p14:creationId xmlns:p14="http://schemas.microsoft.com/office/powerpoint/2010/main" val="4027211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3">
            <a:extLst>
              <a:ext uri="{FF2B5EF4-FFF2-40B4-BE49-F238E27FC236}">
                <a16:creationId xmlns:a16="http://schemas.microsoft.com/office/drawing/2014/main" id="{61D5176C-29C8-4AF0-9D4E-8FC29BF19C3B}"/>
              </a:ext>
            </a:extLst>
          </p:cNvPr>
          <p:cNvSpPr>
            <a:spLocks noGrp="1"/>
          </p:cNvSpPr>
          <p:nvPr>
            <p:ph type="dt" sz="half" idx="10"/>
          </p:nvPr>
        </p:nvSpPr>
        <p:spPr/>
        <p:txBody>
          <a:bodyPr/>
          <a:lstStyle>
            <a:lvl1pPr>
              <a:defRPr/>
            </a:lvl1pPr>
          </a:lstStyle>
          <a:p>
            <a:pPr>
              <a:defRPr/>
            </a:pPr>
            <a:fld id="{733BB030-F26D-48FF-8CC0-BB75BAA8DDF6}" type="datetime1">
              <a:rPr lang="fi-FI" altLang="fi-FI" smtClean="0"/>
              <a:t>24.5.2019</a:t>
            </a:fld>
            <a:endParaRPr lang="en-GB" altLang="fi-FI"/>
          </a:p>
        </p:txBody>
      </p:sp>
      <p:sp>
        <p:nvSpPr>
          <p:cNvPr id="4" name="Footer Placeholder 4">
            <a:extLst>
              <a:ext uri="{FF2B5EF4-FFF2-40B4-BE49-F238E27FC236}">
                <a16:creationId xmlns:a16="http://schemas.microsoft.com/office/drawing/2014/main" id="{3CE6DBD2-F64A-46CD-BCB6-46080CAC255D}"/>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5" name="Slide Number Placeholder 5">
            <a:extLst>
              <a:ext uri="{FF2B5EF4-FFF2-40B4-BE49-F238E27FC236}">
                <a16:creationId xmlns:a16="http://schemas.microsoft.com/office/drawing/2014/main" id="{2DD232F9-3C76-4291-8E7E-EACD305A2481}"/>
              </a:ext>
            </a:extLst>
          </p:cNvPr>
          <p:cNvSpPr>
            <a:spLocks noGrp="1"/>
          </p:cNvSpPr>
          <p:nvPr>
            <p:ph type="sldNum" sz="quarter" idx="12"/>
          </p:nvPr>
        </p:nvSpPr>
        <p:spPr/>
        <p:txBody>
          <a:bodyPr/>
          <a:lstStyle>
            <a:lvl1pPr>
              <a:defRPr/>
            </a:lvl1pPr>
          </a:lstStyle>
          <a:p>
            <a:pPr>
              <a:defRPr/>
            </a:pPr>
            <a:fld id="{06BFADC1-11CC-4976-A46A-745A370B0956}" type="slidenum">
              <a:rPr lang="en-GB" altLang="fi-FI"/>
              <a:pPr>
                <a:defRPr/>
              </a:pPr>
              <a:t>‹#›</a:t>
            </a:fld>
            <a:endParaRPr lang="en-GB" altLang="fi-FI"/>
          </a:p>
        </p:txBody>
      </p:sp>
    </p:spTree>
    <p:extLst>
      <p:ext uri="{BB962C8B-B14F-4D97-AF65-F5344CB8AC3E}">
        <p14:creationId xmlns:p14="http://schemas.microsoft.com/office/powerpoint/2010/main" val="2806476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3B5AE9D-4542-4454-859F-48F5A55034F3}"/>
              </a:ext>
            </a:extLst>
          </p:cNvPr>
          <p:cNvSpPr>
            <a:spLocks noGrp="1"/>
          </p:cNvSpPr>
          <p:nvPr>
            <p:ph type="dt" sz="half" idx="10"/>
          </p:nvPr>
        </p:nvSpPr>
        <p:spPr/>
        <p:txBody>
          <a:bodyPr/>
          <a:lstStyle>
            <a:lvl1pPr>
              <a:defRPr/>
            </a:lvl1pPr>
          </a:lstStyle>
          <a:p>
            <a:pPr>
              <a:defRPr/>
            </a:pPr>
            <a:fld id="{0AE31801-45D6-465A-9A88-631273CF9A5A}" type="datetime1">
              <a:rPr lang="fi-FI" altLang="fi-FI" smtClean="0"/>
              <a:t>24.5.2019</a:t>
            </a:fld>
            <a:endParaRPr lang="en-GB" altLang="fi-FI"/>
          </a:p>
        </p:txBody>
      </p:sp>
      <p:sp>
        <p:nvSpPr>
          <p:cNvPr id="3" name="Footer Placeholder 4">
            <a:extLst>
              <a:ext uri="{FF2B5EF4-FFF2-40B4-BE49-F238E27FC236}">
                <a16:creationId xmlns:a16="http://schemas.microsoft.com/office/drawing/2014/main" id="{905BD9AF-057D-4557-A617-9943A4985B93}"/>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4" name="Slide Number Placeholder 5">
            <a:extLst>
              <a:ext uri="{FF2B5EF4-FFF2-40B4-BE49-F238E27FC236}">
                <a16:creationId xmlns:a16="http://schemas.microsoft.com/office/drawing/2014/main" id="{3C5776F8-4C70-4D91-B7E9-D8889A9A25B5}"/>
              </a:ext>
            </a:extLst>
          </p:cNvPr>
          <p:cNvSpPr>
            <a:spLocks noGrp="1"/>
          </p:cNvSpPr>
          <p:nvPr>
            <p:ph type="sldNum" sz="quarter" idx="12"/>
          </p:nvPr>
        </p:nvSpPr>
        <p:spPr/>
        <p:txBody>
          <a:bodyPr/>
          <a:lstStyle>
            <a:lvl1pPr>
              <a:defRPr/>
            </a:lvl1pPr>
          </a:lstStyle>
          <a:p>
            <a:pPr>
              <a:defRPr/>
            </a:pPr>
            <a:fld id="{00E4D415-61D4-4A30-97C9-0740648B25BC}" type="slidenum">
              <a:rPr lang="en-GB" altLang="fi-FI"/>
              <a:pPr>
                <a:defRPr/>
              </a:pPr>
              <a:t>‹#›</a:t>
            </a:fld>
            <a:endParaRPr lang="en-GB" altLang="fi-FI"/>
          </a:p>
        </p:txBody>
      </p:sp>
    </p:spTree>
    <p:extLst>
      <p:ext uri="{BB962C8B-B14F-4D97-AF65-F5344CB8AC3E}">
        <p14:creationId xmlns:p14="http://schemas.microsoft.com/office/powerpoint/2010/main" val="184862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3">
            <a:extLst>
              <a:ext uri="{FF2B5EF4-FFF2-40B4-BE49-F238E27FC236}">
                <a16:creationId xmlns:a16="http://schemas.microsoft.com/office/drawing/2014/main" id="{C9EC0DFC-F774-4BFE-955C-FF4B50BC2CC6}"/>
              </a:ext>
            </a:extLst>
          </p:cNvPr>
          <p:cNvSpPr>
            <a:spLocks noGrp="1"/>
          </p:cNvSpPr>
          <p:nvPr>
            <p:ph type="dt" sz="half" idx="10"/>
          </p:nvPr>
        </p:nvSpPr>
        <p:spPr/>
        <p:txBody>
          <a:bodyPr/>
          <a:lstStyle>
            <a:lvl1pPr>
              <a:defRPr/>
            </a:lvl1pPr>
          </a:lstStyle>
          <a:p>
            <a:pPr>
              <a:defRPr/>
            </a:pPr>
            <a:fld id="{24767253-5B5C-43E8-80AC-884795E97DEF}" type="datetime1">
              <a:rPr lang="fi-FI" altLang="fi-FI" smtClean="0"/>
              <a:t>24.5.2019</a:t>
            </a:fld>
            <a:endParaRPr lang="en-GB" altLang="fi-FI"/>
          </a:p>
        </p:txBody>
      </p:sp>
      <p:sp>
        <p:nvSpPr>
          <p:cNvPr id="6" name="Footer Placeholder 4">
            <a:extLst>
              <a:ext uri="{FF2B5EF4-FFF2-40B4-BE49-F238E27FC236}">
                <a16:creationId xmlns:a16="http://schemas.microsoft.com/office/drawing/2014/main" id="{0E61F218-7396-4EEC-8D08-BFA1E18F6D51}"/>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7" name="Slide Number Placeholder 5">
            <a:extLst>
              <a:ext uri="{FF2B5EF4-FFF2-40B4-BE49-F238E27FC236}">
                <a16:creationId xmlns:a16="http://schemas.microsoft.com/office/drawing/2014/main" id="{E8A3EB4D-9FE8-4C4D-BA22-CAE517C581AE}"/>
              </a:ext>
            </a:extLst>
          </p:cNvPr>
          <p:cNvSpPr>
            <a:spLocks noGrp="1"/>
          </p:cNvSpPr>
          <p:nvPr>
            <p:ph type="sldNum" sz="quarter" idx="12"/>
          </p:nvPr>
        </p:nvSpPr>
        <p:spPr/>
        <p:txBody>
          <a:bodyPr/>
          <a:lstStyle>
            <a:lvl1pPr>
              <a:defRPr/>
            </a:lvl1pPr>
          </a:lstStyle>
          <a:p>
            <a:pPr>
              <a:defRPr/>
            </a:pPr>
            <a:fld id="{8DFE2E2D-0E17-4B6C-A6F0-4C6DEF57EF4A}" type="slidenum">
              <a:rPr lang="en-GB" altLang="fi-FI"/>
              <a:pPr>
                <a:defRPr/>
              </a:pPr>
              <a:t>‹#›</a:t>
            </a:fld>
            <a:endParaRPr lang="en-GB" altLang="fi-FI"/>
          </a:p>
        </p:txBody>
      </p:sp>
    </p:spTree>
    <p:extLst>
      <p:ext uri="{BB962C8B-B14F-4D97-AF65-F5344CB8AC3E}">
        <p14:creationId xmlns:p14="http://schemas.microsoft.com/office/powerpoint/2010/main" val="2108528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i-FI" noProof="0"/>
              <a:t>Lisää kuva napsauttamalla kuvaketta</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3">
            <a:extLst>
              <a:ext uri="{FF2B5EF4-FFF2-40B4-BE49-F238E27FC236}">
                <a16:creationId xmlns:a16="http://schemas.microsoft.com/office/drawing/2014/main" id="{6028BB2B-599D-400C-8772-AD78C82657C3}"/>
              </a:ext>
            </a:extLst>
          </p:cNvPr>
          <p:cNvSpPr>
            <a:spLocks noGrp="1"/>
          </p:cNvSpPr>
          <p:nvPr>
            <p:ph type="dt" sz="half" idx="10"/>
          </p:nvPr>
        </p:nvSpPr>
        <p:spPr/>
        <p:txBody>
          <a:bodyPr/>
          <a:lstStyle>
            <a:lvl1pPr>
              <a:defRPr/>
            </a:lvl1pPr>
          </a:lstStyle>
          <a:p>
            <a:pPr>
              <a:defRPr/>
            </a:pPr>
            <a:fld id="{D3F52A59-82FA-4837-A0B3-EF6204D280AD}" type="datetime1">
              <a:rPr lang="fi-FI" altLang="fi-FI" smtClean="0"/>
              <a:t>24.5.2019</a:t>
            </a:fld>
            <a:endParaRPr lang="en-GB" altLang="fi-FI"/>
          </a:p>
        </p:txBody>
      </p:sp>
      <p:sp>
        <p:nvSpPr>
          <p:cNvPr id="6" name="Footer Placeholder 4">
            <a:extLst>
              <a:ext uri="{FF2B5EF4-FFF2-40B4-BE49-F238E27FC236}">
                <a16:creationId xmlns:a16="http://schemas.microsoft.com/office/drawing/2014/main" id="{E86F5C8E-E07B-45D3-870E-DD8197EF71A4}"/>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7" name="Slide Number Placeholder 5">
            <a:extLst>
              <a:ext uri="{FF2B5EF4-FFF2-40B4-BE49-F238E27FC236}">
                <a16:creationId xmlns:a16="http://schemas.microsoft.com/office/drawing/2014/main" id="{E8AD148D-2C90-48FD-BA41-236F9433F9D0}"/>
              </a:ext>
            </a:extLst>
          </p:cNvPr>
          <p:cNvSpPr>
            <a:spLocks noGrp="1"/>
          </p:cNvSpPr>
          <p:nvPr>
            <p:ph type="sldNum" sz="quarter" idx="12"/>
          </p:nvPr>
        </p:nvSpPr>
        <p:spPr/>
        <p:txBody>
          <a:bodyPr/>
          <a:lstStyle>
            <a:lvl1pPr>
              <a:defRPr/>
            </a:lvl1pPr>
          </a:lstStyle>
          <a:p>
            <a:pPr>
              <a:defRPr/>
            </a:pPr>
            <a:fld id="{DA111FFD-3A6D-4B21-B4F3-0A22F4B8396B}" type="slidenum">
              <a:rPr lang="en-GB" altLang="fi-FI"/>
              <a:pPr>
                <a:defRPr/>
              </a:pPr>
              <a:t>‹#›</a:t>
            </a:fld>
            <a:endParaRPr lang="en-GB" altLang="fi-FI"/>
          </a:p>
        </p:txBody>
      </p:sp>
    </p:spTree>
    <p:extLst>
      <p:ext uri="{BB962C8B-B14F-4D97-AF65-F5344CB8AC3E}">
        <p14:creationId xmlns:p14="http://schemas.microsoft.com/office/powerpoint/2010/main" val="2649378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0DDA130D-9038-48B2-B2C1-61FBC3FD6231}"/>
              </a:ext>
            </a:extLst>
          </p:cNvPr>
          <p:cNvSpPr>
            <a:spLocks noGrp="1"/>
          </p:cNvSpPr>
          <p:nvPr>
            <p:ph type="dt" sz="half" idx="10"/>
          </p:nvPr>
        </p:nvSpPr>
        <p:spPr/>
        <p:txBody>
          <a:bodyPr/>
          <a:lstStyle>
            <a:lvl1pPr>
              <a:defRPr/>
            </a:lvl1pPr>
          </a:lstStyle>
          <a:p>
            <a:pPr>
              <a:defRPr/>
            </a:pPr>
            <a:fld id="{E6F67A57-BC8C-4DD7-B3B9-11705F2ED13B}"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AAE11E7A-136C-4661-B667-06593049D5F5}"/>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8F5A2594-3C05-4E85-878A-0194E6CBD4B2}"/>
              </a:ext>
            </a:extLst>
          </p:cNvPr>
          <p:cNvSpPr>
            <a:spLocks noGrp="1"/>
          </p:cNvSpPr>
          <p:nvPr>
            <p:ph type="sldNum" sz="quarter" idx="12"/>
          </p:nvPr>
        </p:nvSpPr>
        <p:spPr/>
        <p:txBody>
          <a:bodyPr/>
          <a:lstStyle>
            <a:lvl1pPr>
              <a:defRPr/>
            </a:lvl1pPr>
          </a:lstStyle>
          <a:p>
            <a:pPr>
              <a:defRPr/>
            </a:pPr>
            <a:fld id="{5A7AB7CD-782B-4485-9DE4-BA58F063F2B2}" type="slidenum">
              <a:rPr lang="en-GB" altLang="fi-FI"/>
              <a:pPr>
                <a:defRPr/>
              </a:pPr>
              <a:t>‹#›</a:t>
            </a:fld>
            <a:endParaRPr lang="en-GB" altLang="fi-FI"/>
          </a:p>
        </p:txBody>
      </p:sp>
    </p:spTree>
    <p:extLst>
      <p:ext uri="{BB962C8B-B14F-4D97-AF65-F5344CB8AC3E}">
        <p14:creationId xmlns:p14="http://schemas.microsoft.com/office/powerpoint/2010/main" val="3826471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46F50539-A131-48B4-A151-C2A01F9A04C1}"/>
              </a:ext>
            </a:extLst>
          </p:cNvPr>
          <p:cNvSpPr>
            <a:spLocks noGrp="1"/>
          </p:cNvSpPr>
          <p:nvPr>
            <p:ph type="dt" sz="half" idx="10"/>
          </p:nvPr>
        </p:nvSpPr>
        <p:spPr/>
        <p:txBody>
          <a:bodyPr/>
          <a:lstStyle>
            <a:lvl1pPr>
              <a:defRPr/>
            </a:lvl1pPr>
          </a:lstStyle>
          <a:p>
            <a:pPr>
              <a:defRPr/>
            </a:pPr>
            <a:fld id="{9725A8CE-F77F-4751-A9E5-3FDEAAAEEA94}"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B2FFC856-5BC3-4BAE-9DD4-0D6D4943F71A}"/>
              </a:ext>
            </a:extLst>
          </p:cNvPr>
          <p:cNvSpPr>
            <a:spLocks noGrp="1"/>
          </p:cNvSpPr>
          <p:nvPr>
            <p:ph type="ftr" sz="quarter" idx="11"/>
          </p:nvPr>
        </p:nvSpPr>
        <p:spPr/>
        <p:txBody>
          <a:bodyPr/>
          <a:lstStyle>
            <a:lvl1pPr>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3EAA2647-801D-41C1-A3CC-ACABA3BB81C1}"/>
              </a:ext>
            </a:extLst>
          </p:cNvPr>
          <p:cNvSpPr>
            <a:spLocks noGrp="1"/>
          </p:cNvSpPr>
          <p:nvPr>
            <p:ph type="sldNum" sz="quarter" idx="12"/>
          </p:nvPr>
        </p:nvSpPr>
        <p:spPr/>
        <p:txBody>
          <a:bodyPr/>
          <a:lstStyle>
            <a:lvl1pPr>
              <a:defRPr/>
            </a:lvl1pPr>
          </a:lstStyle>
          <a:p>
            <a:pPr>
              <a:defRPr/>
            </a:pPr>
            <a:fld id="{35D7559F-3CFC-4DC3-8CCD-8DAD5B08371C}" type="slidenum">
              <a:rPr lang="en-GB" altLang="fi-FI"/>
              <a:pPr>
                <a:defRPr/>
              </a:pPr>
              <a:t>‹#›</a:t>
            </a:fld>
            <a:endParaRPr lang="en-GB" altLang="fi-FI"/>
          </a:p>
        </p:txBody>
      </p:sp>
    </p:spTree>
    <p:extLst>
      <p:ext uri="{BB962C8B-B14F-4D97-AF65-F5344CB8AC3E}">
        <p14:creationId xmlns:p14="http://schemas.microsoft.com/office/powerpoint/2010/main" val="197392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E56307E-6588-4CD0-A40E-339D1A9C04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2F1A560B-54A9-4723-A8BE-DB17250944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693A0ED-BBB6-43F9-A24F-456E03C355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0E503-78B7-4873-8528-C470580776B6}" type="datetime1">
              <a:rPr lang="fi-FI" smtClean="0"/>
              <a:t>24.5.2019</a:t>
            </a:fld>
            <a:endParaRPr lang="fi-FI"/>
          </a:p>
        </p:txBody>
      </p:sp>
      <p:sp>
        <p:nvSpPr>
          <p:cNvPr id="5" name="Alatunnisteen paikkamerkki 4">
            <a:extLst>
              <a:ext uri="{FF2B5EF4-FFF2-40B4-BE49-F238E27FC236}">
                <a16:creationId xmlns:a16="http://schemas.microsoft.com/office/drawing/2014/main" id="{94C6F472-BE13-4236-BBAC-989332C9E2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Eurovaalit 2019: Eurooppa tulessa ja tulevaisuudessa</a:t>
            </a:r>
          </a:p>
        </p:txBody>
      </p:sp>
      <p:sp>
        <p:nvSpPr>
          <p:cNvPr id="6" name="Dian numeron paikkamerkki 5">
            <a:extLst>
              <a:ext uri="{FF2B5EF4-FFF2-40B4-BE49-F238E27FC236}">
                <a16:creationId xmlns:a16="http://schemas.microsoft.com/office/drawing/2014/main" id="{9EF96CE7-C8FF-48DD-9934-7D1E20BF18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3D1FA5-80B1-46E3-9BAD-B3758F159068}" type="slidenum">
              <a:rPr lang="fi-FI" smtClean="0"/>
              <a:t>‹#›</a:t>
            </a:fld>
            <a:endParaRPr lang="fi-FI"/>
          </a:p>
        </p:txBody>
      </p:sp>
    </p:spTree>
    <p:extLst>
      <p:ext uri="{BB962C8B-B14F-4D97-AF65-F5344CB8AC3E}">
        <p14:creationId xmlns:p14="http://schemas.microsoft.com/office/powerpoint/2010/main" val="156751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7B3B887-0411-46A4-84AF-3DF1CC9F9210}"/>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fi-FI"/>
              <a:t>Muokkaa perustyyl. napsautt.</a:t>
            </a:r>
            <a:endParaRPr lang="en-US" altLang="fi-FI"/>
          </a:p>
        </p:txBody>
      </p:sp>
      <p:sp>
        <p:nvSpPr>
          <p:cNvPr id="1027" name="Text Placeholder 2">
            <a:extLst>
              <a:ext uri="{FF2B5EF4-FFF2-40B4-BE49-F238E27FC236}">
                <a16:creationId xmlns:a16="http://schemas.microsoft.com/office/drawing/2014/main" id="{DB2E9CB5-D24F-4ED8-A9A2-902980E52BEC}"/>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C4F6515C-BE72-4B73-88B4-E0E38DD7CA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31D1D1A-0A14-4E2A-9246-0954334EC27E}" type="datetime1">
              <a:rPr lang="fi-FI" altLang="fi-FI" smtClean="0"/>
              <a:t>24.5.2019</a:t>
            </a:fld>
            <a:endParaRPr lang="en-GB" altLang="fi-FI"/>
          </a:p>
        </p:txBody>
      </p:sp>
      <p:sp>
        <p:nvSpPr>
          <p:cNvPr id="5" name="Footer Placeholder 4">
            <a:extLst>
              <a:ext uri="{FF2B5EF4-FFF2-40B4-BE49-F238E27FC236}">
                <a16:creationId xmlns:a16="http://schemas.microsoft.com/office/drawing/2014/main" id="{CF2B819F-1106-4BDC-8D46-A6E18A483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fi-FI" altLang="fi-FI"/>
              <a:t>Eurovaalit 2019: Eurooppa tulessa ja tulevaisuudessa</a:t>
            </a:r>
            <a:endParaRPr lang="en-GB" altLang="fi-FI"/>
          </a:p>
        </p:txBody>
      </p:sp>
      <p:sp>
        <p:nvSpPr>
          <p:cNvPr id="6" name="Slide Number Placeholder 5">
            <a:extLst>
              <a:ext uri="{FF2B5EF4-FFF2-40B4-BE49-F238E27FC236}">
                <a16:creationId xmlns:a16="http://schemas.microsoft.com/office/drawing/2014/main" id="{14668AAA-416F-4BD1-9CDF-743FFA3A98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08863976-D651-4B23-92AC-B6833D223BF0}" type="slidenum">
              <a:rPr lang="en-GB" altLang="fi-FI"/>
              <a:pPr>
                <a:defRPr/>
              </a:pPr>
              <a:t>‹#›</a:t>
            </a:fld>
            <a:endParaRPr lang="en-GB" altLang="fi-FI"/>
          </a:p>
        </p:txBody>
      </p:sp>
    </p:spTree>
    <p:extLst>
      <p:ext uri="{BB962C8B-B14F-4D97-AF65-F5344CB8AC3E}">
        <p14:creationId xmlns:p14="http://schemas.microsoft.com/office/powerpoint/2010/main" val="3753028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DD88643-6189-4258-84F7-CAEA9DA900D1}"/>
              </a:ext>
            </a:extLst>
          </p:cNvPr>
          <p:cNvPicPr>
            <a:picLocks noChangeAspect="1"/>
          </p:cNvPicPr>
          <p:nvPr/>
        </p:nvPicPr>
        <p:blipFill rotWithShape="1">
          <a:blip r:embed="rId2"/>
          <a:srcRect l="10580"/>
          <a:stretch/>
        </p:blipFill>
        <p:spPr>
          <a:xfrm>
            <a:off x="0" y="0"/>
            <a:ext cx="12192000" cy="6858000"/>
          </a:xfrm>
          <a:prstGeom prst="rect">
            <a:avLst/>
          </a:prstGeom>
        </p:spPr>
      </p:pic>
      <p:sp>
        <p:nvSpPr>
          <p:cNvPr id="5" name="Tekstiruutu 4">
            <a:extLst>
              <a:ext uri="{FF2B5EF4-FFF2-40B4-BE49-F238E27FC236}">
                <a16:creationId xmlns:a16="http://schemas.microsoft.com/office/drawing/2014/main" id="{11A2D470-ACA3-44B3-B49B-EB75F8E3AB82}"/>
              </a:ext>
            </a:extLst>
          </p:cNvPr>
          <p:cNvSpPr txBox="1"/>
          <p:nvPr/>
        </p:nvSpPr>
        <p:spPr>
          <a:xfrm>
            <a:off x="391886" y="278674"/>
            <a:ext cx="7924800" cy="584775"/>
          </a:xfrm>
          <a:prstGeom prst="rect">
            <a:avLst/>
          </a:prstGeom>
          <a:noFill/>
        </p:spPr>
        <p:txBody>
          <a:bodyPr wrap="square" rtlCol="0">
            <a:spAutoFit/>
          </a:bodyPr>
          <a:lstStyle/>
          <a:p>
            <a:r>
              <a:rPr lang="fi-FI" sz="3200" b="1" dirty="0">
                <a:solidFill>
                  <a:schemeClr val="bg1"/>
                </a:solidFill>
              </a:rPr>
              <a:t>Eurooppa tulessa ja tulevaisuudessa</a:t>
            </a:r>
            <a:endParaRPr lang="fi-FI" sz="3200" dirty="0">
              <a:solidFill>
                <a:schemeClr val="bg1"/>
              </a:solidFill>
            </a:endParaRPr>
          </a:p>
        </p:txBody>
      </p:sp>
      <p:sp>
        <p:nvSpPr>
          <p:cNvPr id="6" name="Tekstiruutu 5">
            <a:extLst>
              <a:ext uri="{FF2B5EF4-FFF2-40B4-BE49-F238E27FC236}">
                <a16:creationId xmlns:a16="http://schemas.microsoft.com/office/drawing/2014/main" id="{99BFEBFF-1F11-4C0A-92C8-6CEA00ABA6E6}"/>
              </a:ext>
            </a:extLst>
          </p:cNvPr>
          <p:cNvSpPr txBox="1"/>
          <p:nvPr/>
        </p:nvSpPr>
        <p:spPr>
          <a:xfrm>
            <a:off x="478970" y="1497875"/>
            <a:ext cx="5529943" cy="1477328"/>
          </a:xfrm>
          <a:prstGeom prst="rect">
            <a:avLst/>
          </a:prstGeom>
          <a:noFill/>
        </p:spPr>
        <p:txBody>
          <a:bodyPr wrap="square" rtlCol="0">
            <a:spAutoFit/>
          </a:bodyPr>
          <a:lstStyle/>
          <a:p>
            <a:r>
              <a:rPr lang="fi-FI" b="1" dirty="0">
                <a:solidFill>
                  <a:schemeClr val="bg1"/>
                </a:solidFill>
              </a:rPr>
              <a:t>Eurovaalitilaisuus eurooppalaisesta perinnöstämme ja tulevaisuudesta</a:t>
            </a:r>
          </a:p>
          <a:p>
            <a:endParaRPr lang="fi-FI" dirty="0">
              <a:solidFill>
                <a:schemeClr val="bg1"/>
              </a:solidFill>
            </a:endParaRPr>
          </a:p>
          <a:p>
            <a:r>
              <a:rPr lang="fi-FI" b="1" dirty="0">
                <a:solidFill>
                  <a:schemeClr val="bg1"/>
                </a:solidFill>
              </a:rPr>
              <a:t>Hietsun Paviljonki 23.5.2019, kello 18:00</a:t>
            </a:r>
            <a:endParaRPr lang="fi-FI" dirty="0">
              <a:solidFill>
                <a:schemeClr val="bg1"/>
              </a:solidFill>
            </a:endParaRPr>
          </a:p>
          <a:p>
            <a:endParaRPr lang="fi-FI" dirty="0"/>
          </a:p>
        </p:txBody>
      </p:sp>
      <p:sp>
        <p:nvSpPr>
          <p:cNvPr id="7" name="Tekstiruutu 6">
            <a:extLst>
              <a:ext uri="{FF2B5EF4-FFF2-40B4-BE49-F238E27FC236}">
                <a16:creationId xmlns:a16="http://schemas.microsoft.com/office/drawing/2014/main" id="{1550D7B2-0145-4242-9BFC-11A927EA9FEA}"/>
              </a:ext>
            </a:extLst>
          </p:cNvPr>
          <p:cNvSpPr txBox="1"/>
          <p:nvPr/>
        </p:nvSpPr>
        <p:spPr>
          <a:xfrm>
            <a:off x="9011847" y="2975203"/>
            <a:ext cx="2648929" cy="307777"/>
          </a:xfrm>
          <a:prstGeom prst="rect">
            <a:avLst/>
          </a:prstGeom>
          <a:noFill/>
        </p:spPr>
        <p:txBody>
          <a:bodyPr wrap="square" rtlCol="0">
            <a:spAutoFit/>
          </a:bodyPr>
          <a:lstStyle/>
          <a:p>
            <a:r>
              <a:rPr lang="fi-FI" sz="1400" b="1" dirty="0">
                <a:solidFill>
                  <a:schemeClr val="bg1"/>
                </a:solidFill>
              </a:rPr>
              <a:t>Timo Miettinen, yliopistotutkija</a:t>
            </a:r>
          </a:p>
        </p:txBody>
      </p:sp>
      <p:sp>
        <p:nvSpPr>
          <p:cNvPr id="8" name="Tekstiruutu 7">
            <a:extLst>
              <a:ext uri="{FF2B5EF4-FFF2-40B4-BE49-F238E27FC236}">
                <a16:creationId xmlns:a16="http://schemas.microsoft.com/office/drawing/2014/main" id="{73D183E4-C00E-41ED-B7EC-7F0BD72F8BF3}"/>
              </a:ext>
            </a:extLst>
          </p:cNvPr>
          <p:cNvSpPr txBox="1"/>
          <p:nvPr/>
        </p:nvSpPr>
        <p:spPr>
          <a:xfrm>
            <a:off x="3037643" y="6003969"/>
            <a:ext cx="2503503" cy="307777"/>
          </a:xfrm>
          <a:prstGeom prst="rect">
            <a:avLst/>
          </a:prstGeom>
          <a:noFill/>
        </p:spPr>
        <p:txBody>
          <a:bodyPr wrap="square" rtlCol="0">
            <a:spAutoFit/>
          </a:bodyPr>
          <a:lstStyle/>
          <a:p>
            <a:pPr marL="285750" indent="-285750">
              <a:buFont typeface="Arial" panose="020B0604020202020204" pitchFamily="34" charset="0"/>
              <a:buChar char="•"/>
            </a:pPr>
            <a:r>
              <a:rPr lang="fi-FI" sz="1400" b="1" dirty="0">
                <a:solidFill>
                  <a:schemeClr val="bg1"/>
                </a:solidFill>
              </a:rPr>
              <a:t>Ida Schauman (RKP) </a:t>
            </a:r>
          </a:p>
        </p:txBody>
      </p:sp>
      <p:sp>
        <p:nvSpPr>
          <p:cNvPr id="9" name="Tekstiruutu 8">
            <a:extLst>
              <a:ext uri="{FF2B5EF4-FFF2-40B4-BE49-F238E27FC236}">
                <a16:creationId xmlns:a16="http://schemas.microsoft.com/office/drawing/2014/main" id="{C76A30B5-353C-4C17-82DB-E1952C6F18B3}"/>
              </a:ext>
            </a:extLst>
          </p:cNvPr>
          <p:cNvSpPr txBox="1"/>
          <p:nvPr/>
        </p:nvSpPr>
        <p:spPr>
          <a:xfrm>
            <a:off x="6096000" y="6003968"/>
            <a:ext cx="2503503" cy="307777"/>
          </a:xfrm>
          <a:prstGeom prst="rect">
            <a:avLst/>
          </a:prstGeom>
          <a:noFill/>
        </p:spPr>
        <p:txBody>
          <a:bodyPr wrap="square" rtlCol="0">
            <a:spAutoFit/>
          </a:bodyPr>
          <a:lstStyle/>
          <a:p>
            <a:pPr algn="ctr"/>
            <a:r>
              <a:rPr lang="fi-FI" sz="1400" b="1" dirty="0">
                <a:solidFill>
                  <a:schemeClr val="bg1"/>
                </a:solidFill>
              </a:rPr>
              <a:t>Tuomas Nevanlinna (Vas.) </a:t>
            </a:r>
          </a:p>
        </p:txBody>
      </p:sp>
      <p:sp>
        <p:nvSpPr>
          <p:cNvPr id="10" name="Tekstiruutu 9">
            <a:extLst>
              <a:ext uri="{FF2B5EF4-FFF2-40B4-BE49-F238E27FC236}">
                <a16:creationId xmlns:a16="http://schemas.microsoft.com/office/drawing/2014/main" id="{CA26A4DD-EC8B-4473-B2B9-293D90E1BA8C}"/>
              </a:ext>
            </a:extLst>
          </p:cNvPr>
          <p:cNvSpPr txBox="1"/>
          <p:nvPr/>
        </p:nvSpPr>
        <p:spPr>
          <a:xfrm>
            <a:off x="8959048" y="5981190"/>
            <a:ext cx="2503503" cy="307777"/>
          </a:xfrm>
          <a:prstGeom prst="rect">
            <a:avLst/>
          </a:prstGeom>
          <a:noFill/>
        </p:spPr>
        <p:txBody>
          <a:bodyPr wrap="square" rtlCol="0">
            <a:spAutoFit/>
          </a:bodyPr>
          <a:lstStyle/>
          <a:p>
            <a:pPr algn="ctr"/>
            <a:r>
              <a:rPr lang="fi-FI" sz="1400" b="1" dirty="0">
                <a:solidFill>
                  <a:schemeClr val="bg1"/>
                </a:solidFill>
              </a:rPr>
              <a:t>Heidi Hautala (Vihr.) </a:t>
            </a:r>
          </a:p>
        </p:txBody>
      </p:sp>
      <p:sp>
        <p:nvSpPr>
          <p:cNvPr id="2" name="Alatunnisteen paikkamerkki 1">
            <a:extLst>
              <a:ext uri="{FF2B5EF4-FFF2-40B4-BE49-F238E27FC236}">
                <a16:creationId xmlns:a16="http://schemas.microsoft.com/office/drawing/2014/main" id="{583DA648-8E3D-4358-8AE9-3553B7089DFA}"/>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1102156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1A2D470-ACA3-44B3-B49B-EB75F8E3AB82}"/>
              </a:ext>
            </a:extLst>
          </p:cNvPr>
          <p:cNvSpPr txBox="1"/>
          <p:nvPr/>
        </p:nvSpPr>
        <p:spPr>
          <a:xfrm>
            <a:off x="391886" y="278674"/>
            <a:ext cx="7924800" cy="584775"/>
          </a:xfrm>
          <a:prstGeom prst="rect">
            <a:avLst/>
          </a:prstGeom>
          <a:noFill/>
        </p:spPr>
        <p:txBody>
          <a:bodyPr wrap="square" rtlCol="0">
            <a:spAutoFit/>
          </a:bodyPr>
          <a:lstStyle/>
          <a:p>
            <a:r>
              <a:rPr lang="fi-FI" sz="3200" b="1" dirty="0">
                <a:solidFill>
                  <a:schemeClr val="bg1"/>
                </a:solidFill>
              </a:rPr>
              <a:t>Timo Miettinen</a:t>
            </a:r>
          </a:p>
        </p:txBody>
      </p:sp>
      <p:sp>
        <p:nvSpPr>
          <p:cNvPr id="6" name="Tekstiruutu 5">
            <a:extLst>
              <a:ext uri="{FF2B5EF4-FFF2-40B4-BE49-F238E27FC236}">
                <a16:creationId xmlns:a16="http://schemas.microsoft.com/office/drawing/2014/main" id="{99BFEBFF-1F11-4C0A-92C8-6CEA00ABA6E6}"/>
              </a:ext>
            </a:extLst>
          </p:cNvPr>
          <p:cNvSpPr txBox="1"/>
          <p:nvPr/>
        </p:nvSpPr>
        <p:spPr>
          <a:xfrm>
            <a:off x="478970" y="1497874"/>
            <a:ext cx="4258493" cy="3139321"/>
          </a:xfrm>
          <a:prstGeom prst="rect">
            <a:avLst/>
          </a:prstGeom>
          <a:noFill/>
        </p:spPr>
        <p:txBody>
          <a:bodyPr wrap="square" rtlCol="0">
            <a:spAutoFit/>
          </a:bodyPr>
          <a:lstStyle/>
          <a:p>
            <a:r>
              <a:rPr lang="fi-FI" dirty="0">
                <a:solidFill>
                  <a:schemeClr val="bg1"/>
                </a:solidFill>
              </a:rPr>
              <a:t>Eurooppalaiseen filosofiaan, aatehistoriaan ja politiikkaan erikoistunut yliopistotutkija Helsingin yliopiston Eurooppa-tutkimuksen keskuksesta</a:t>
            </a:r>
          </a:p>
          <a:p>
            <a:endParaRPr lang="fi-FI" dirty="0">
              <a:solidFill>
                <a:schemeClr val="bg1"/>
              </a:solidFill>
            </a:endParaRPr>
          </a:p>
          <a:p>
            <a:r>
              <a:rPr lang="fi-FI" dirty="0">
                <a:solidFill>
                  <a:schemeClr val="bg1"/>
                </a:solidFill>
              </a:rPr>
              <a:t>Väitös Euroopan ideasta Edmund </a:t>
            </a:r>
            <a:r>
              <a:rPr lang="fi-FI" dirty="0" err="1">
                <a:solidFill>
                  <a:schemeClr val="bg1"/>
                </a:solidFill>
              </a:rPr>
              <a:t>Husserlin</a:t>
            </a:r>
            <a:r>
              <a:rPr lang="fi-FI" dirty="0">
                <a:solidFill>
                  <a:schemeClr val="bg1"/>
                </a:solidFill>
              </a:rPr>
              <a:t> </a:t>
            </a:r>
            <a:r>
              <a:rPr lang="fi-FI" dirty="0" err="1">
                <a:solidFill>
                  <a:schemeClr val="bg1"/>
                </a:solidFill>
              </a:rPr>
              <a:t>fenomelogiassa</a:t>
            </a:r>
            <a:r>
              <a:rPr lang="fi-FI" dirty="0">
                <a:solidFill>
                  <a:schemeClr val="bg1"/>
                </a:solidFill>
              </a:rPr>
              <a:t>. </a:t>
            </a:r>
          </a:p>
          <a:p>
            <a:endParaRPr lang="fi-FI" dirty="0">
              <a:solidFill>
                <a:schemeClr val="bg1"/>
              </a:solidFill>
            </a:endParaRPr>
          </a:p>
          <a:p>
            <a:r>
              <a:rPr lang="fi-FI" dirty="0">
                <a:solidFill>
                  <a:schemeClr val="bg1"/>
                </a:solidFill>
              </a:rPr>
              <a:t>Eurooppalainen </a:t>
            </a:r>
            <a:r>
              <a:rPr lang="fi-FI" dirty="0" err="1">
                <a:solidFill>
                  <a:schemeClr val="bg1"/>
                </a:solidFill>
              </a:rPr>
              <a:t>ordoliberalistinen</a:t>
            </a:r>
            <a:r>
              <a:rPr lang="fi-FI" dirty="0">
                <a:solidFill>
                  <a:schemeClr val="bg1"/>
                </a:solidFill>
              </a:rPr>
              <a:t> talouspolitiikka</a:t>
            </a:r>
          </a:p>
          <a:p>
            <a:endParaRPr lang="fi-FI" b="1" dirty="0"/>
          </a:p>
        </p:txBody>
      </p:sp>
      <p:pic>
        <p:nvPicPr>
          <p:cNvPr id="2" name="Kuva 1">
            <a:extLst>
              <a:ext uri="{FF2B5EF4-FFF2-40B4-BE49-F238E27FC236}">
                <a16:creationId xmlns:a16="http://schemas.microsoft.com/office/drawing/2014/main" id="{E1A01AF4-21B8-46E0-B7AD-1FC311D31EB5}"/>
              </a:ext>
            </a:extLst>
          </p:cNvPr>
          <p:cNvPicPr>
            <a:picLocks noChangeAspect="1"/>
          </p:cNvPicPr>
          <p:nvPr/>
        </p:nvPicPr>
        <p:blipFill>
          <a:blip r:embed="rId2"/>
          <a:stretch>
            <a:fillRect/>
          </a:stretch>
        </p:blipFill>
        <p:spPr>
          <a:xfrm>
            <a:off x="5334000" y="0"/>
            <a:ext cx="6858000" cy="6858000"/>
          </a:xfrm>
          <a:prstGeom prst="rect">
            <a:avLst/>
          </a:prstGeom>
        </p:spPr>
      </p:pic>
      <p:sp>
        <p:nvSpPr>
          <p:cNvPr id="3" name="Alatunnisteen paikkamerkki 2">
            <a:extLst>
              <a:ext uri="{FF2B5EF4-FFF2-40B4-BE49-F238E27FC236}">
                <a16:creationId xmlns:a16="http://schemas.microsoft.com/office/drawing/2014/main" id="{E18EC79F-3552-4344-BB36-B913BED16393}"/>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130287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AD47"/>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1A2D470-ACA3-44B3-B49B-EB75F8E3AB82}"/>
              </a:ext>
            </a:extLst>
          </p:cNvPr>
          <p:cNvSpPr txBox="1"/>
          <p:nvPr/>
        </p:nvSpPr>
        <p:spPr>
          <a:xfrm>
            <a:off x="391886" y="278674"/>
            <a:ext cx="7924800" cy="769441"/>
          </a:xfrm>
          <a:prstGeom prst="rect">
            <a:avLst/>
          </a:prstGeom>
          <a:noFill/>
        </p:spPr>
        <p:txBody>
          <a:bodyPr wrap="square" rtlCol="0">
            <a:spAutoFit/>
          </a:bodyPr>
          <a:lstStyle/>
          <a:p>
            <a:r>
              <a:rPr lang="fi-FI" sz="4400" b="1" dirty="0"/>
              <a:t>Heidi Hautala (Vihr.)</a:t>
            </a:r>
          </a:p>
        </p:txBody>
      </p:sp>
      <p:sp>
        <p:nvSpPr>
          <p:cNvPr id="6" name="Tekstiruutu 5">
            <a:extLst>
              <a:ext uri="{FF2B5EF4-FFF2-40B4-BE49-F238E27FC236}">
                <a16:creationId xmlns:a16="http://schemas.microsoft.com/office/drawing/2014/main" id="{99BFEBFF-1F11-4C0A-92C8-6CEA00ABA6E6}"/>
              </a:ext>
            </a:extLst>
          </p:cNvPr>
          <p:cNvSpPr txBox="1"/>
          <p:nvPr/>
        </p:nvSpPr>
        <p:spPr>
          <a:xfrm>
            <a:off x="478970" y="1497875"/>
            <a:ext cx="6653350" cy="4524315"/>
          </a:xfrm>
          <a:prstGeom prst="rect">
            <a:avLst/>
          </a:prstGeom>
          <a:noFill/>
        </p:spPr>
        <p:txBody>
          <a:bodyPr wrap="square" rtlCol="0">
            <a:spAutoFit/>
          </a:bodyPr>
          <a:lstStyle/>
          <a:p>
            <a:r>
              <a:rPr lang="fi-FI" b="1" dirty="0"/>
              <a:t>Euroopan parlamentin varapuheenjohtaja</a:t>
            </a:r>
          </a:p>
          <a:p>
            <a:endParaRPr lang="fi-FI" b="1" dirty="0"/>
          </a:p>
          <a:p>
            <a:r>
              <a:rPr lang="fi-FI" b="1" dirty="0"/>
              <a:t>Vaikutusvaltaisin 11/751 meppi parlamentissa </a:t>
            </a:r>
          </a:p>
          <a:p>
            <a:endParaRPr lang="fi-FI" b="1" dirty="0"/>
          </a:p>
          <a:p>
            <a:r>
              <a:rPr lang="fi-FI" b="1" dirty="0"/>
              <a:t>NYT ON TOIMITTAVA</a:t>
            </a:r>
          </a:p>
          <a:p>
            <a:endParaRPr lang="fi-FI" b="1" dirty="0"/>
          </a:p>
          <a:p>
            <a:pPr marL="285750" indent="-285750">
              <a:buFont typeface="Arial" panose="020B0604020202020204" pitchFamily="34" charset="0"/>
              <a:buChar char="•"/>
            </a:pPr>
            <a:r>
              <a:rPr lang="fi-FI" b="1" dirty="0"/>
              <a:t>Ihmisoikeudet kaikille</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r>
              <a:rPr lang="fi-FI" b="1" dirty="0"/>
              <a:t>Ilmastokriisi</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r>
              <a:rPr lang="fi-FI" b="1" dirty="0"/>
              <a:t>Kiertotalous</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r>
              <a:rPr lang="fi-FI" b="1" dirty="0"/>
              <a:t>Avoin päätöksenteko</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endParaRPr lang="fi-FI" b="1" dirty="0"/>
          </a:p>
          <a:p>
            <a:r>
              <a:rPr lang="fi-FI" dirty="0"/>
              <a:t>Vihreät / Euroopan vapaa allianssi -ryhmä (</a:t>
            </a:r>
            <a:r>
              <a:rPr lang="fi-FI" dirty="0" err="1"/>
              <a:t>Greens</a:t>
            </a:r>
            <a:r>
              <a:rPr lang="fi-FI" dirty="0"/>
              <a:t>/EFA) </a:t>
            </a:r>
          </a:p>
        </p:txBody>
      </p:sp>
      <p:pic>
        <p:nvPicPr>
          <p:cNvPr id="3" name="Kuva 2" descr="Kuva, joka sisältää kohteen henkilö, seisominen, vaatetus, pitäminen&#10;&#10;Kuvaus luotu automaattisesti">
            <a:extLst>
              <a:ext uri="{FF2B5EF4-FFF2-40B4-BE49-F238E27FC236}">
                <a16:creationId xmlns:a16="http://schemas.microsoft.com/office/drawing/2014/main" id="{41699CB3-1E6B-4456-A87D-3068B73B0C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pic>
        <p:nvPicPr>
          <p:cNvPr id="1026" name="Picture 2" descr="Image result for (Greens/EFA)">
            <a:extLst>
              <a:ext uri="{FF2B5EF4-FFF2-40B4-BE49-F238E27FC236}">
                <a16:creationId xmlns:a16="http://schemas.microsoft.com/office/drawing/2014/main" id="{7389FAE0-D057-4C6E-A34A-EFAA1B55E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550073" cy="870855"/>
          </a:xfrm>
          <a:prstGeom prst="rect">
            <a:avLst/>
          </a:prstGeom>
          <a:noFill/>
          <a:extLst>
            <a:ext uri="{909E8E84-426E-40DD-AFC4-6F175D3DCCD1}">
              <a14:hiddenFill xmlns:a14="http://schemas.microsoft.com/office/drawing/2010/main">
                <a:solidFill>
                  <a:srgbClr val="FFFFFF"/>
                </a:solidFill>
              </a14:hiddenFill>
            </a:ext>
          </a:extLst>
        </p:spPr>
      </p:pic>
      <p:sp>
        <p:nvSpPr>
          <p:cNvPr id="2" name="Alatunnisteen paikkamerkki 1">
            <a:extLst>
              <a:ext uri="{FF2B5EF4-FFF2-40B4-BE49-F238E27FC236}">
                <a16:creationId xmlns:a16="http://schemas.microsoft.com/office/drawing/2014/main" id="{F2CC41B2-1AC1-4FB5-8118-0D2C5D50FB32}"/>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364512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66"/>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1A2D470-ACA3-44B3-B49B-EB75F8E3AB82}"/>
              </a:ext>
            </a:extLst>
          </p:cNvPr>
          <p:cNvSpPr txBox="1"/>
          <p:nvPr/>
        </p:nvSpPr>
        <p:spPr>
          <a:xfrm>
            <a:off x="391886" y="278674"/>
            <a:ext cx="7924800" cy="584775"/>
          </a:xfrm>
          <a:prstGeom prst="rect">
            <a:avLst/>
          </a:prstGeom>
          <a:noFill/>
        </p:spPr>
        <p:txBody>
          <a:bodyPr wrap="square" rtlCol="0">
            <a:spAutoFit/>
          </a:bodyPr>
          <a:lstStyle/>
          <a:p>
            <a:r>
              <a:rPr lang="fi-FI" sz="3200" b="1" dirty="0"/>
              <a:t>Tuomas Nevanlinna (Vas.) </a:t>
            </a:r>
          </a:p>
        </p:txBody>
      </p:sp>
      <p:sp>
        <p:nvSpPr>
          <p:cNvPr id="6" name="Tekstiruutu 5">
            <a:extLst>
              <a:ext uri="{FF2B5EF4-FFF2-40B4-BE49-F238E27FC236}">
                <a16:creationId xmlns:a16="http://schemas.microsoft.com/office/drawing/2014/main" id="{99BFEBFF-1F11-4C0A-92C8-6CEA00ABA6E6}"/>
              </a:ext>
            </a:extLst>
          </p:cNvPr>
          <p:cNvSpPr txBox="1"/>
          <p:nvPr/>
        </p:nvSpPr>
        <p:spPr>
          <a:xfrm>
            <a:off x="478970" y="1497875"/>
            <a:ext cx="5784670" cy="4801314"/>
          </a:xfrm>
          <a:prstGeom prst="rect">
            <a:avLst/>
          </a:prstGeom>
          <a:noFill/>
        </p:spPr>
        <p:txBody>
          <a:bodyPr wrap="square" rtlCol="0">
            <a:spAutoFit/>
          </a:bodyPr>
          <a:lstStyle/>
          <a:p>
            <a:r>
              <a:rPr lang="fi-FI" b="1" dirty="0"/>
              <a:t>Kulttuurin monityöläinen, filosofi, kolumnisti, kirjailija, kääntäjä</a:t>
            </a:r>
          </a:p>
          <a:p>
            <a:endParaRPr lang="fi-FI" b="1" dirty="0"/>
          </a:p>
          <a:p>
            <a:r>
              <a:rPr lang="fi-FI" b="1" dirty="0"/>
              <a:t>VAPAA EUROOPPA KURIA VASTAAN</a:t>
            </a:r>
          </a:p>
          <a:p>
            <a:endParaRPr lang="fi-FI" b="1" dirty="0"/>
          </a:p>
          <a:p>
            <a:r>
              <a:rPr lang="fi-FI" b="1" dirty="0"/>
              <a:t> Ihmisoikeudet</a:t>
            </a:r>
          </a:p>
          <a:p>
            <a:endParaRPr lang="fi-FI" b="1" dirty="0"/>
          </a:p>
          <a:p>
            <a:r>
              <a:rPr lang="fi-FI" b="1" dirty="0"/>
              <a:t>Ilmastomuutos - Green New </a:t>
            </a:r>
            <a:r>
              <a:rPr lang="fi-FI" b="1" dirty="0" err="1"/>
              <a:t>Deal</a:t>
            </a:r>
            <a:endParaRPr lang="fi-FI" b="1" dirty="0"/>
          </a:p>
          <a:p>
            <a:endParaRPr lang="fi-FI" b="1" dirty="0"/>
          </a:p>
          <a:p>
            <a:r>
              <a:rPr lang="fi-FI" b="1" dirty="0"/>
              <a:t>Työntekijöiden oikeudet turvaava kestävä talous</a:t>
            </a:r>
          </a:p>
          <a:p>
            <a:endParaRPr lang="fi-FI" b="1" dirty="0"/>
          </a:p>
          <a:p>
            <a:r>
              <a:rPr lang="fi-FI" b="1" dirty="0"/>
              <a:t>Poliittinen liitto ≠ teknokratia, </a:t>
            </a:r>
            <a:r>
              <a:rPr lang="fi-FI" b="1" dirty="0" err="1"/>
              <a:t>depolitisointi</a:t>
            </a:r>
            <a:endParaRPr lang="fi-FI" b="1" dirty="0"/>
          </a:p>
          <a:p>
            <a:endParaRPr lang="fi-FI" b="1" dirty="0"/>
          </a:p>
          <a:p>
            <a:r>
              <a:rPr lang="fi-FI" dirty="0"/>
              <a:t>Euroopan yhtyneen vasemmiston / Pohjoismaiden vihreän vasemmiston konfederaatioryhmä (GUE/NGL) </a:t>
            </a:r>
          </a:p>
          <a:p>
            <a:r>
              <a:rPr lang="fi-FI" dirty="0"/>
              <a:t>(</a:t>
            </a:r>
            <a:r>
              <a:rPr lang="fi-FI" dirty="0" err="1"/>
              <a:t>Gauche</a:t>
            </a:r>
            <a:r>
              <a:rPr lang="fi-FI" dirty="0"/>
              <a:t> </a:t>
            </a:r>
            <a:r>
              <a:rPr lang="fi-FI" dirty="0" err="1"/>
              <a:t>Unitaire</a:t>
            </a:r>
            <a:r>
              <a:rPr lang="fi-FI" dirty="0"/>
              <a:t> </a:t>
            </a:r>
            <a:r>
              <a:rPr lang="fi-FI" dirty="0" err="1"/>
              <a:t>Europeénne</a:t>
            </a:r>
            <a:r>
              <a:rPr lang="fi-FI" dirty="0"/>
              <a:t> / Nordic Green </a:t>
            </a:r>
            <a:r>
              <a:rPr lang="fi-FI" dirty="0" err="1"/>
              <a:t>Left</a:t>
            </a:r>
            <a:r>
              <a:rPr lang="fi-FI" dirty="0"/>
              <a:t>)</a:t>
            </a:r>
          </a:p>
          <a:p>
            <a:endParaRPr lang="fi-FI" b="1" dirty="0"/>
          </a:p>
        </p:txBody>
      </p:sp>
      <p:pic>
        <p:nvPicPr>
          <p:cNvPr id="2" name="Kuva 1">
            <a:extLst>
              <a:ext uri="{FF2B5EF4-FFF2-40B4-BE49-F238E27FC236}">
                <a16:creationId xmlns:a16="http://schemas.microsoft.com/office/drawing/2014/main" id="{5E4A1775-7946-453E-BBE8-07C9DB81F312}"/>
              </a:ext>
            </a:extLst>
          </p:cNvPr>
          <p:cNvPicPr>
            <a:picLocks noChangeAspect="1"/>
          </p:cNvPicPr>
          <p:nvPr/>
        </p:nvPicPr>
        <p:blipFill>
          <a:blip r:embed="rId2"/>
          <a:stretch>
            <a:fillRect/>
          </a:stretch>
        </p:blipFill>
        <p:spPr>
          <a:xfrm>
            <a:off x="7620001" y="-1"/>
            <a:ext cx="4572000" cy="6853105"/>
          </a:xfrm>
          <a:prstGeom prst="rect">
            <a:avLst/>
          </a:prstGeom>
        </p:spPr>
      </p:pic>
      <p:pic>
        <p:nvPicPr>
          <p:cNvPr id="3" name="Kuva 2">
            <a:extLst>
              <a:ext uri="{FF2B5EF4-FFF2-40B4-BE49-F238E27FC236}">
                <a16:creationId xmlns:a16="http://schemas.microsoft.com/office/drawing/2014/main" id="{9DA40438-A80E-4A87-BCDF-B997FFB8F8C3}"/>
              </a:ext>
            </a:extLst>
          </p:cNvPr>
          <p:cNvPicPr>
            <a:picLocks noChangeAspect="1"/>
          </p:cNvPicPr>
          <p:nvPr/>
        </p:nvPicPr>
        <p:blipFill>
          <a:blip r:embed="rId3"/>
          <a:stretch>
            <a:fillRect/>
          </a:stretch>
        </p:blipFill>
        <p:spPr>
          <a:xfrm>
            <a:off x="7620001" y="-439"/>
            <a:ext cx="1439813" cy="863888"/>
          </a:xfrm>
          <a:prstGeom prst="rect">
            <a:avLst/>
          </a:prstGeom>
        </p:spPr>
      </p:pic>
      <p:sp>
        <p:nvSpPr>
          <p:cNvPr id="4" name="Alatunnisteen paikkamerkki 3">
            <a:extLst>
              <a:ext uri="{FF2B5EF4-FFF2-40B4-BE49-F238E27FC236}">
                <a16:creationId xmlns:a16="http://schemas.microsoft.com/office/drawing/2014/main" id="{A88FA8AC-7821-4B7C-B8BE-B0DDF1FAA659}"/>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526905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1A2D470-ACA3-44B3-B49B-EB75F8E3AB82}"/>
              </a:ext>
            </a:extLst>
          </p:cNvPr>
          <p:cNvSpPr txBox="1"/>
          <p:nvPr/>
        </p:nvSpPr>
        <p:spPr>
          <a:xfrm>
            <a:off x="391886" y="278674"/>
            <a:ext cx="7924800" cy="584775"/>
          </a:xfrm>
          <a:prstGeom prst="rect">
            <a:avLst/>
          </a:prstGeom>
          <a:noFill/>
        </p:spPr>
        <p:txBody>
          <a:bodyPr wrap="square" rtlCol="0">
            <a:spAutoFit/>
          </a:bodyPr>
          <a:lstStyle/>
          <a:p>
            <a:r>
              <a:rPr lang="fi-FI" sz="3200" b="1"/>
              <a:t>Ida Schauman (RKP) </a:t>
            </a:r>
            <a:endParaRPr lang="fi-FI" sz="3200" b="1" dirty="0"/>
          </a:p>
        </p:txBody>
      </p:sp>
      <p:sp>
        <p:nvSpPr>
          <p:cNvPr id="6" name="Tekstiruutu 5">
            <a:extLst>
              <a:ext uri="{FF2B5EF4-FFF2-40B4-BE49-F238E27FC236}">
                <a16:creationId xmlns:a16="http://schemas.microsoft.com/office/drawing/2014/main" id="{99BFEBFF-1F11-4C0A-92C8-6CEA00ABA6E6}"/>
              </a:ext>
            </a:extLst>
          </p:cNvPr>
          <p:cNvSpPr txBox="1"/>
          <p:nvPr/>
        </p:nvSpPr>
        <p:spPr>
          <a:xfrm>
            <a:off x="478970" y="1497875"/>
            <a:ext cx="6904810" cy="5355312"/>
          </a:xfrm>
          <a:prstGeom prst="rect">
            <a:avLst/>
          </a:prstGeom>
          <a:noFill/>
        </p:spPr>
        <p:txBody>
          <a:bodyPr wrap="square" rtlCol="0">
            <a:spAutoFit/>
          </a:bodyPr>
          <a:lstStyle/>
          <a:p>
            <a:r>
              <a:rPr lang="fi-FI" b="1" dirty="0"/>
              <a:t>Turun kaupunginhallituksen ja kaupunginvaltuuston jäsen. </a:t>
            </a:r>
          </a:p>
          <a:p>
            <a:endParaRPr lang="fi-FI" b="1" dirty="0"/>
          </a:p>
          <a:p>
            <a:r>
              <a:rPr lang="fi-FI" b="1" dirty="0"/>
              <a:t>Yhteiskuntasuhteiden päällikkö Suomen Pakolaisavussa</a:t>
            </a:r>
          </a:p>
          <a:p>
            <a:endParaRPr lang="fi-FI" b="1" dirty="0"/>
          </a:p>
          <a:p>
            <a:r>
              <a:rPr lang="fi-FI" b="1" dirty="0"/>
              <a:t>ON AIKA OTTAA EUROOPPAA TAKAISIN POPULISTEILTA</a:t>
            </a:r>
          </a:p>
          <a:p>
            <a:endParaRPr lang="fi-FI" b="1" dirty="0"/>
          </a:p>
          <a:p>
            <a:r>
              <a:rPr lang="fi-FI" b="1" dirty="0"/>
              <a:t>Historian oikealla puolella</a:t>
            </a:r>
          </a:p>
          <a:p>
            <a:endParaRPr lang="fi-FI" b="1" dirty="0"/>
          </a:p>
          <a:p>
            <a:pPr marL="285750" indent="-285750">
              <a:buFont typeface="Arial" panose="020B0604020202020204" pitchFamily="34" charset="0"/>
              <a:buChar char="•"/>
            </a:pPr>
            <a:r>
              <a:rPr lang="fi-FI" b="1" dirty="0"/>
              <a:t>Ihmisoikeudet </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r>
              <a:rPr lang="fi-FI" b="1" dirty="0"/>
              <a:t>Ilmastomuutos</a:t>
            </a:r>
          </a:p>
          <a:p>
            <a:pPr marL="285750" indent="-285750">
              <a:buFont typeface="Arial" panose="020B0604020202020204" pitchFamily="34" charset="0"/>
              <a:buChar char="•"/>
            </a:pPr>
            <a:endParaRPr lang="fi-FI" b="1" dirty="0"/>
          </a:p>
          <a:p>
            <a:pPr marL="285750" indent="-285750">
              <a:buFont typeface="Arial" panose="020B0604020202020204" pitchFamily="34" charset="0"/>
              <a:buChar char="•"/>
            </a:pPr>
            <a:r>
              <a:rPr lang="fi-FI" b="1" dirty="0"/>
              <a:t>Vastuullinen talouskasvu</a:t>
            </a:r>
          </a:p>
          <a:p>
            <a:endParaRPr lang="fi-FI" dirty="0"/>
          </a:p>
          <a:p>
            <a:r>
              <a:rPr lang="fr-FR" dirty="0" err="1"/>
              <a:t>Euroopan</a:t>
            </a:r>
            <a:r>
              <a:rPr lang="fr-FR" dirty="0"/>
              <a:t> </a:t>
            </a:r>
            <a:r>
              <a:rPr lang="fr-FR" dirty="0" err="1"/>
              <a:t>liberaalidemokraattien</a:t>
            </a:r>
            <a:r>
              <a:rPr lang="fr-FR" dirty="0"/>
              <a:t> </a:t>
            </a:r>
            <a:r>
              <a:rPr lang="fr-FR" dirty="0" err="1"/>
              <a:t>liiton</a:t>
            </a:r>
            <a:r>
              <a:rPr lang="fr-FR" dirty="0"/>
              <a:t> </a:t>
            </a:r>
            <a:r>
              <a:rPr lang="fr-FR" dirty="0" err="1"/>
              <a:t>ryhmä</a:t>
            </a:r>
            <a:r>
              <a:rPr lang="fr-FR" dirty="0"/>
              <a:t> (ALDE) </a:t>
            </a:r>
          </a:p>
          <a:p>
            <a:r>
              <a:rPr lang="fr-FR" dirty="0"/>
              <a:t>(Alliance des Démocrates et des Libéraux pour l'Europe)</a:t>
            </a:r>
            <a:endParaRPr lang="fi-FI" dirty="0"/>
          </a:p>
          <a:p>
            <a:endParaRPr lang="fi-FI" dirty="0"/>
          </a:p>
          <a:p>
            <a:endParaRPr lang="fi-FI" dirty="0"/>
          </a:p>
          <a:p>
            <a:endParaRPr lang="fi-FI" dirty="0"/>
          </a:p>
        </p:txBody>
      </p:sp>
      <p:pic>
        <p:nvPicPr>
          <p:cNvPr id="2" name="Kuva 1">
            <a:extLst>
              <a:ext uri="{FF2B5EF4-FFF2-40B4-BE49-F238E27FC236}">
                <a16:creationId xmlns:a16="http://schemas.microsoft.com/office/drawing/2014/main" id="{4D2608B8-092B-4D87-9214-B08DE7511D7C}"/>
              </a:ext>
            </a:extLst>
          </p:cNvPr>
          <p:cNvPicPr>
            <a:picLocks noChangeAspect="1"/>
          </p:cNvPicPr>
          <p:nvPr/>
        </p:nvPicPr>
        <p:blipFill>
          <a:blip r:embed="rId2"/>
          <a:stretch>
            <a:fillRect/>
          </a:stretch>
        </p:blipFill>
        <p:spPr>
          <a:xfrm>
            <a:off x="7617714" y="0"/>
            <a:ext cx="4574286" cy="6858000"/>
          </a:xfrm>
          <a:prstGeom prst="rect">
            <a:avLst/>
          </a:prstGeom>
        </p:spPr>
      </p:pic>
      <p:pic>
        <p:nvPicPr>
          <p:cNvPr id="3" name="Kuva 2">
            <a:extLst>
              <a:ext uri="{FF2B5EF4-FFF2-40B4-BE49-F238E27FC236}">
                <a16:creationId xmlns:a16="http://schemas.microsoft.com/office/drawing/2014/main" id="{3662E3C3-6E47-46F0-B0DB-7F8A44605E86}"/>
              </a:ext>
            </a:extLst>
          </p:cNvPr>
          <p:cNvPicPr>
            <a:picLocks noChangeAspect="1"/>
          </p:cNvPicPr>
          <p:nvPr/>
        </p:nvPicPr>
        <p:blipFill>
          <a:blip r:embed="rId3"/>
          <a:stretch>
            <a:fillRect/>
          </a:stretch>
        </p:blipFill>
        <p:spPr>
          <a:xfrm>
            <a:off x="7617714" y="0"/>
            <a:ext cx="1800606" cy="900303"/>
          </a:xfrm>
          <a:prstGeom prst="rect">
            <a:avLst/>
          </a:prstGeom>
        </p:spPr>
      </p:pic>
      <p:sp>
        <p:nvSpPr>
          <p:cNvPr id="4" name="Alatunnisteen paikkamerkki 3">
            <a:extLst>
              <a:ext uri="{FF2B5EF4-FFF2-40B4-BE49-F238E27FC236}">
                <a16:creationId xmlns:a16="http://schemas.microsoft.com/office/drawing/2014/main" id="{280B0466-BF2B-4202-A47A-D986D48551BF}"/>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1129852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5DA447AF-9E6E-4A4D-BEEE-C6C5031E8D02}"/>
              </a:ext>
            </a:extLst>
          </p:cNvPr>
          <p:cNvPicPr>
            <a:picLocks noChangeAspect="1"/>
          </p:cNvPicPr>
          <p:nvPr/>
        </p:nvPicPr>
        <p:blipFill>
          <a:blip r:embed="rId2"/>
          <a:stretch>
            <a:fillRect/>
          </a:stretch>
        </p:blipFill>
        <p:spPr>
          <a:xfrm>
            <a:off x="0" y="0"/>
            <a:ext cx="12192000" cy="6847224"/>
          </a:xfrm>
          <a:prstGeom prst="rect">
            <a:avLst/>
          </a:prstGeom>
        </p:spPr>
      </p:pic>
      <p:pic>
        <p:nvPicPr>
          <p:cNvPr id="4" name="Kuva 3">
            <a:extLst>
              <a:ext uri="{FF2B5EF4-FFF2-40B4-BE49-F238E27FC236}">
                <a16:creationId xmlns:a16="http://schemas.microsoft.com/office/drawing/2014/main" id="{DCED10D9-82D4-45C4-80CB-EC6E4DB00E8C}"/>
              </a:ext>
            </a:extLst>
          </p:cNvPr>
          <p:cNvPicPr>
            <a:picLocks noChangeAspect="1"/>
          </p:cNvPicPr>
          <p:nvPr/>
        </p:nvPicPr>
        <p:blipFill>
          <a:blip r:embed="rId3"/>
          <a:stretch>
            <a:fillRect/>
          </a:stretch>
        </p:blipFill>
        <p:spPr>
          <a:xfrm>
            <a:off x="0" y="12359"/>
            <a:ext cx="7572375" cy="3786188"/>
          </a:xfrm>
          <a:prstGeom prst="rect">
            <a:avLst/>
          </a:prstGeom>
        </p:spPr>
      </p:pic>
      <p:pic>
        <p:nvPicPr>
          <p:cNvPr id="5" name="Kuva 4">
            <a:extLst>
              <a:ext uri="{FF2B5EF4-FFF2-40B4-BE49-F238E27FC236}">
                <a16:creationId xmlns:a16="http://schemas.microsoft.com/office/drawing/2014/main" id="{8975D434-29B6-4B6E-BB7A-FA5822843167}"/>
              </a:ext>
            </a:extLst>
          </p:cNvPr>
          <p:cNvPicPr>
            <a:picLocks noChangeAspect="1"/>
          </p:cNvPicPr>
          <p:nvPr/>
        </p:nvPicPr>
        <p:blipFill>
          <a:blip r:embed="rId4"/>
          <a:stretch>
            <a:fillRect/>
          </a:stretch>
        </p:blipFill>
        <p:spPr>
          <a:xfrm>
            <a:off x="7572375" y="0"/>
            <a:ext cx="4619625" cy="4581525"/>
          </a:xfrm>
          <a:prstGeom prst="rect">
            <a:avLst/>
          </a:prstGeom>
        </p:spPr>
      </p:pic>
      <p:sp>
        <p:nvSpPr>
          <p:cNvPr id="3" name="Alatunnisteen paikkamerkki 2">
            <a:extLst>
              <a:ext uri="{FF2B5EF4-FFF2-40B4-BE49-F238E27FC236}">
                <a16:creationId xmlns:a16="http://schemas.microsoft.com/office/drawing/2014/main" id="{DDD89F98-594D-4BA1-8A1A-CC40C3892032}"/>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320207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puu, rakennus, ulko&#10;&#10;Kuvaus luotu automaattisesti">
            <a:extLst>
              <a:ext uri="{FF2B5EF4-FFF2-40B4-BE49-F238E27FC236}">
                <a16:creationId xmlns:a16="http://schemas.microsoft.com/office/drawing/2014/main" id="{1EE173D6-3698-45F7-BB69-C6BBB6AE7343}"/>
              </a:ext>
            </a:extLst>
          </p:cNvPr>
          <p:cNvPicPr>
            <a:picLocks noChangeAspect="1"/>
          </p:cNvPicPr>
          <p:nvPr/>
        </p:nvPicPr>
        <p:blipFill rotWithShape="1">
          <a:blip r:embed="rId2">
            <a:extLst>
              <a:ext uri="{28A0092B-C50C-407E-A947-70E740481C1C}">
                <a14:useLocalDpi xmlns:a14="http://schemas.microsoft.com/office/drawing/2010/main" val="0"/>
              </a:ext>
            </a:extLst>
          </a:blip>
          <a:srcRect b="15750"/>
          <a:stretch/>
        </p:blipFill>
        <p:spPr>
          <a:xfrm>
            <a:off x="0" y="0"/>
            <a:ext cx="12192000" cy="6858000"/>
          </a:xfrm>
          <a:prstGeom prst="rect">
            <a:avLst/>
          </a:prstGeom>
        </p:spPr>
      </p:pic>
      <p:sp>
        <p:nvSpPr>
          <p:cNvPr id="5" name="Tekstiruutu 4">
            <a:extLst>
              <a:ext uri="{FF2B5EF4-FFF2-40B4-BE49-F238E27FC236}">
                <a16:creationId xmlns:a16="http://schemas.microsoft.com/office/drawing/2014/main" id="{11A2D470-ACA3-44B3-B49B-EB75F8E3AB82}"/>
              </a:ext>
            </a:extLst>
          </p:cNvPr>
          <p:cNvSpPr txBox="1"/>
          <p:nvPr/>
        </p:nvSpPr>
        <p:spPr>
          <a:xfrm>
            <a:off x="635726" y="1010194"/>
            <a:ext cx="7924800" cy="584775"/>
          </a:xfrm>
          <a:prstGeom prst="rect">
            <a:avLst/>
          </a:prstGeom>
          <a:noFill/>
        </p:spPr>
        <p:txBody>
          <a:bodyPr wrap="square" rtlCol="0">
            <a:spAutoFit/>
          </a:bodyPr>
          <a:lstStyle/>
          <a:p>
            <a:r>
              <a:rPr lang="fi-FI" sz="3200" b="1" dirty="0">
                <a:solidFill>
                  <a:schemeClr val="bg1"/>
                </a:solidFill>
              </a:rPr>
              <a:t>Töölön kaupunginosat – Töölö ry </a:t>
            </a:r>
            <a:endParaRPr lang="fi-FI" sz="3200" dirty="0">
              <a:solidFill>
                <a:schemeClr val="bg1"/>
              </a:solidFill>
            </a:endParaRPr>
          </a:p>
        </p:txBody>
      </p:sp>
      <p:pic>
        <p:nvPicPr>
          <p:cNvPr id="2" name="Kuva 1">
            <a:extLst>
              <a:ext uri="{FF2B5EF4-FFF2-40B4-BE49-F238E27FC236}">
                <a16:creationId xmlns:a16="http://schemas.microsoft.com/office/drawing/2014/main" id="{79159A64-307D-42D9-B3EA-B4F13EC57C25}"/>
              </a:ext>
            </a:extLst>
          </p:cNvPr>
          <p:cNvPicPr>
            <a:picLocks noChangeAspect="1"/>
          </p:cNvPicPr>
          <p:nvPr/>
        </p:nvPicPr>
        <p:blipFill>
          <a:blip r:embed="rId3"/>
          <a:stretch>
            <a:fillRect/>
          </a:stretch>
        </p:blipFill>
        <p:spPr>
          <a:xfrm>
            <a:off x="9936480" y="0"/>
            <a:ext cx="2255520" cy="2255520"/>
          </a:xfrm>
          <a:prstGeom prst="rect">
            <a:avLst/>
          </a:prstGeom>
        </p:spPr>
      </p:pic>
      <p:sp>
        <p:nvSpPr>
          <p:cNvPr id="7" name="Tekstiruutu 6">
            <a:extLst>
              <a:ext uri="{FF2B5EF4-FFF2-40B4-BE49-F238E27FC236}">
                <a16:creationId xmlns:a16="http://schemas.microsoft.com/office/drawing/2014/main" id="{4D376B2B-131A-4A82-8E4E-C7041DD8A22A}"/>
              </a:ext>
            </a:extLst>
          </p:cNvPr>
          <p:cNvSpPr txBox="1"/>
          <p:nvPr/>
        </p:nvSpPr>
        <p:spPr>
          <a:xfrm>
            <a:off x="737322" y="4879022"/>
            <a:ext cx="6052457" cy="1477328"/>
          </a:xfrm>
          <a:prstGeom prst="rect">
            <a:avLst/>
          </a:prstGeom>
          <a:noFill/>
        </p:spPr>
        <p:txBody>
          <a:bodyPr wrap="square" rtlCol="0">
            <a:spAutoFit/>
          </a:bodyPr>
          <a:lstStyle/>
          <a:p>
            <a:r>
              <a:rPr lang="fi-FI" dirty="0">
                <a:solidFill>
                  <a:schemeClr val="bg1"/>
                </a:solidFill>
              </a:rPr>
              <a:t>Markku Koivusalo, valtio-opin dosentti, Töölö ry:n pj.</a:t>
            </a:r>
          </a:p>
          <a:p>
            <a:endParaRPr lang="fi-FI" dirty="0">
              <a:solidFill>
                <a:schemeClr val="bg1"/>
              </a:solidFill>
            </a:endParaRPr>
          </a:p>
          <a:p>
            <a:r>
              <a:rPr lang="fi-FI" dirty="0">
                <a:solidFill>
                  <a:schemeClr val="bg1"/>
                </a:solidFill>
              </a:rPr>
              <a:t>Töölön kylätalo – Hietsun paviljonki</a:t>
            </a:r>
          </a:p>
          <a:p>
            <a:endParaRPr lang="fi-FI" dirty="0">
              <a:solidFill>
                <a:schemeClr val="bg1"/>
              </a:solidFill>
            </a:endParaRPr>
          </a:p>
          <a:p>
            <a:r>
              <a:rPr lang="fi-FI" dirty="0">
                <a:solidFill>
                  <a:schemeClr val="bg1"/>
                </a:solidFill>
              </a:rPr>
              <a:t>Kulttuuriperintö – Eurooppalainen kulttuuriperintö</a:t>
            </a:r>
          </a:p>
        </p:txBody>
      </p:sp>
      <p:pic>
        <p:nvPicPr>
          <p:cNvPr id="6" name="Kuva 5">
            <a:extLst>
              <a:ext uri="{FF2B5EF4-FFF2-40B4-BE49-F238E27FC236}">
                <a16:creationId xmlns:a16="http://schemas.microsoft.com/office/drawing/2014/main" id="{BE1A015B-2192-408D-AC5C-8061258B3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375" y="2255520"/>
            <a:ext cx="2252625" cy="3300549"/>
          </a:xfrm>
          <a:prstGeom prst="rect">
            <a:avLst/>
          </a:prstGeom>
        </p:spPr>
      </p:pic>
      <p:sp>
        <p:nvSpPr>
          <p:cNvPr id="3" name="Alatunnisteen paikkamerkki 2">
            <a:extLst>
              <a:ext uri="{FF2B5EF4-FFF2-40B4-BE49-F238E27FC236}">
                <a16:creationId xmlns:a16="http://schemas.microsoft.com/office/drawing/2014/main" id="{837C572C-B8C7-4A22-8A21-B22C7D7265FB}"/>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220309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1147657-27A1-467F-B3CA-310BE1965775}"/>
              </a:ext>
            </a:extLst>
          </p:cNvPr>
          <p:cNvPicPr>
            <a:picLocks noChangeAspect="1"/>
          </p:cNvPicPr>
          <p:nvPr/>
        </p:nvPicPr>
        <p:blipFill rotWithShape="1">
          <a:blip r:embed="rId2">
            <a:duotone>
              <a:prstClr val="black"/>
              <a:schemeClr val="tx2">
                <a:tint val="45000"/>
                <a:satMod val="400000"/>
              </a:schemeClr>
            </a:duotone>
          </a:blip>
          <a:srcRect t="12756" b="16599"/>
          <a:stretch/>
        </p:blipFill>
        <p:spPr>
          <a:xfrm>
            <a:off x="0" y="1"/>
            <a:ext cx="12192000" cy="6912034"/>
          </a:xfrm>
          <a:prstGeom prst="rect">
            <a:avLst/>
          </a:prstGeom>
        </p:spPr>
      </p:pic>
      <p:sp>
        <p:nvSpPr>
          <p:cNvPr id="5" name="Tekstiruutu 4">
            <a:extLst>
              <a:ext uri="{FF2B5EF4-FFF2-40B4-BE49-F238E27FC236}">
                <a16:creationId xmlns:a16="http://schemas.microsoft.com/office/drawing/2014/main" id="{11A2D470-ACA3-44B3-B49B-EB75F8E3AB82}"/>
              </a:ext>
            </a:extLst>
          </p:cNvPr>
          <p:cNvSpPr txBox="1"/>
          <p:nvPr/>
        </p:nvSpPr>
        <p:spPr>
          <a:xfrm>
            <a:off x="4876800" y="376162"/>
            <a:ext cx="6479177" cy="584775"/>
          </a:xfrm>
          <a:prstGeom prst="rect">
            <a:avLst/>
          </a:prstGeom>
          <a:noFill/>
        </p:spPr>
        <p:txBody>
          <a:bodyPr wrap="square" rtlCol="0">
            <a:spAutoFit/>
          </a:bodyPr>
          <a:lstStyle/>
          <a:p>
            <a:pPr algn="r"/>
            <a:r>
              <a:rPr lang="fi-FI" sz="3200" b="1" dirty="0"/>
              <a:t>Eurooppalainen uimarantakulttuuri</a:t>
            </a:r>
            <a:endParaRPr lang="fi-FI" sz="3200" dirty="0"/>
          </a:p>
        </p:txBody>
      </p:sp>
      <p:sp>
        <p:nvSpPr>
          <p:cNvPr id="6" name="Tekstiruutu 5">
            <a:extLst>
              <a:ext uri="{FF2B5EF4-FFF2-40B4-BE49-F238E27FC236}">
                <a16:creationId xmlns:a16="http://schemas.microsoft.com/office/drawing/2014/main" id="{99BFEBFF-1F11-4C0A-92C8-6CEA00ABA6E6}"/>
              </a:ext>
            </a:extLst>
          </p:cNvPr>
          <p:cNvSpPr txBox="1"/>
          <p:nvPr/>
        </p:nvSpPr>
        <p:spPr>
          <a:xfrm>
            <a:off x="3161210" y="3108960"/>
            <a:ext cx="5651863" cy="3693319"/>
          </a:xfrm>
          <a:prstGeom prst="rect">
            <a:avLst/>
          </a:prstGeom>
          <a:noFill/>
        </p:spPr>
        <p:txBody>
          <a:bodyPr wrap="square" rtlCol="0">
            <a:spAutoFit/>
          </a:bodyPr>
          <a:lstStyle/>
          <a:p>
            <a:r>
              <a:rPr lang="fi-FI" dirty="0">
                <a:solidFill>
                  <a:schemeClr val="bg1"/>
                </a:solidFill>
              </a:rPr>
              <a:t>Kaupunginarkkitehti Gunnar </a:t>
            </a:r>
            <a:r>
              <a:rPr lang="fi-FI" dirty="0" err="1">
                <a:solidFill>
                  <a:schemeClr val="bg1"/>
                </a:solidFill>
              </a:rPr>
              <a:t>Taucher</a:t>
            </a:r>
            <a:endParaRPr lang="fi-FI" dirty="0">
              <a:solidFill>
                <a:schemeClr val="bg1"/>
              </a:solidFill>
            </a:endParaRPr>
          </a:p>
          <a:p>
            <a:endParaRPr lang="fi-FI" dirty="0">
              <a:solidFill>
                <a:schemeClr val="bg1"/>
              </a:solidFill>
            </a:endParaRPr>
          </a:p>
          <a:p>
            <a:r>
              <a:rPr lang="fi-FI" dirty="0">
                <a:solidFill>
                  <a:schemeClr val="bg1"/>
                </a:solidFill>
              </a:rPr>
              <a:t>Pukusuojapaviljonki</a:t>
            </a:r>
          </a:p>
          <a:p>
            <a:endParaRPr lang="fi-FI" dirty="0">
              <a:solidFill>
                <a:schemeClr val="bg1"/>
              </a:solidFill>
            </a:endParaRPr>
          </a:p>
          <a:p>
            <a:r>
              <a:rPr lang="fi-FI" dirty="0">
                <a:solidFill>
                  <a:schemeClr val="bg1"/>
                </a:solidFill>
              </a:rPr>
              <a:t>20-luvun klassismi </a:t>
            </a:r>
            <a:r>
              <a:rPr lang="fi-FI" dirty="0">
                <a:solidFill>
                  <a:schemeClr val="bg1"/>
                </a:solidFill>
                <a:latin typeface="HGGothicE" panose="020B0909000000000000" pitchFamily="49" charset="-128"/>
                <a:ea typeface="HGGothicE" panose="020B0909000000000000" pitchFamily="49" charset="-128"/>
              </a:rPr>
              <a:t>→</a:t>
            </a:r>
            <a:r>
              <a:rPr lang="fi-FI" dirty="0">
                <a:solidFill>
                  <a:schemeClr val="bg1"/>
                </a:solidFill>
              </a:rPr>
              <a:t> funktionalismi </a:t>
            </a:r>
          </a:p>
          <a:p>
            <a:endParaRPr lang="fi-FI" dirty="0">
              <a:solidFill>
                <a:schemeClr val="bg1"/>
              </a:solidFill>
            </a:endParaRPr>
          </a:p>
          <a:p>
            <a:r>
              <a:rPr lang="fi-FI" dirty="0">
                <a:solidFill>
                  <a:schemeClr val="bg1"/>
                </a:solidFill>
              </a:rPr>
              <a:t>Kansallisromantiikkaa vastaan</a:t>
            </a:r>
          </a:p>
          <a:p>
            <a:endParaRPr lang="fi-FI" dirty="0">
              <a:solidFill>
                <a:schemeClr val="bg1"/>
              </a:solidFill>
            </a:endParaRPr>
          </a:p>
          <a:p>
            <a:r>
              <a:rPr lang="fi-FI" dirty="0">
                <a:solidFill>
                  <a:schemeClr val="bg1"/>
                </a:solidFill>
              </a:rPr>
              <a:t>Eurooppalainen uimarantakulttuuri</a:t>
            </a:r>
          </a:p>
          <a:p>
            <a:endParaRPr lang="fi-FI" dirty="0">
              <a:solidFill>
                <a:schemeClr val="bg1"/>
              </a:solidFill>
            </a:endParaRPr>
          </a:p>
          <a:p>
            <a:r>
              <a:rPr lang="fi-FI" dirty="0">
                <a:solidFill>
                  <a:schemeClr val="bg1"/>
                </a:solidFill>
              </a:rPr>
              <a:t>Sosiaalinen funktio – uusi vapaa-aika - ulkoilmakulttuuri</a:t>
            </a:r>
            <a:endParaRPr lang="fi-FI" b="1" dirty="0"/>
          </a:p>
          <a:p>
            <a:endParaRPr lang="fi-FI" b="1" dirty="0"/>
          </a:p>
          <a:p>
            <a:r>
              <a:rPr lang="fi-FI" b="1" dirty="0"/>
              <a:t> </a:t>
            </a:r>
          </a:p>
        </p:txBody>
      </p:sp>
      <p:pic>
        <p:nvPicPr>
          <p:cNvPr id="2" name="Kuva 1">
            <a:extLst>
              <a:ext uri="{FF2B5EF4-FFF2-40B4-BE49-F238E27FC236}">
                <a16:creationId xmlns:a16="http://schemas.microsoft.com/office/drawing/2014/main" id="{B5798C2D-EE60-432F-8C96-D5B9660233FF}"/>
              </a:ext>
            </a:extLst>
          </p:cNvPr>
          <p:cNvPicPr>
            <a:picLocks noChangeAspect="1"/>
          </p:cNvPicPr>
          <p:nvPr/>
        </p:nvPicPr>
        <p:blipFill>
          <a:blip r:embed="rId3"/>
          <a:stretch>
            <a:fillRect/>
          </a:stretch>
        </p:blipFill>
        <p:spPr>
          <a:xfrm>
            <a:off x="10398035" y="4564592"/>
            <a:ext cx="1524000" cy="20478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Alatunnisteen paikkamerkki 3">
            <a:extLst>
              <a:ext uri="{FF2B5EF4-FFF2-40B4-BE49-F238E27FC236}">
                <a16:creationId xmlns:a16="http://schemas.microsoft.com/office/drawing/2014/main" id="{9163810D-0152-458C-8A14-6D6B6E5868DF}"/>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1266797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57B0380-92DE-4035-812B-96889254FA67}"/>
              </a:ext>
            </a:extLst>
          </p:cNvPr>
          <p:cNvPicPr>
            <a:picLocks noChangeAspect="1"/>
          </p:cNvPicPr>
          <p:nvPr/>
        </p:nvPicPr>
        <p:blipFill rotWithShape="1">
          <a:blip r:embed="rId2"/>
          <a:srcRect r="14664"/>
          <a:stretch/>
        </p:blipFill>
        <p:spPr>
          <a:xfrm>
            <a:off x="-2337" y="0"/>
            <a:ext cx="7535252" cy="6858000"/>
          </a:xfrm>
          <a:prstGeom prst="rect">
            <a:avLst/>
          </a:prstGeom>
        </p:spPr>
      </p:pic>
      <p:sp>
        <p:nvSpPr>
          <p:cNvPr id="7" name="Tekstiruutu 6">
            <a:extLst>
              <a:ext uri="{FF2B5EF4-FFF2-40B4-BE49-F238E27FC236}">
                <a16:creationId xmlns:a16="http://schemas.microsoft.com/office/drawing/2014/main" id="{8E550BD3-EB91-437B-B8E5-4990F3C0F0E9}"/>
              </a:ext>
            </a:extLst>
          </p:cNvPr>
          <p:cNvSpPr txBox="1"/>
          <p:nvPr/>
        </p:nvSpPr>
        <p:spPr>
          <a:xfrm>
            <a:off x="1262744" y="304801"/>
            <a:ext cx="4192056" cy="2308324"/>
          </a:xfrm>
          <a:prstGeom prst="rect">
            <a:avLst/>
          </a:prstGeom>
          <a:noFill/>
        </p:spPr>
        <p:txBody>
          <a:bodyPr wrap="square" rtlCol="0">
            <a:spAutoFit/>
          </a:bodyPr>
          <a:lstStyle/>
          <a:p>
            <a:r>
              <a:rPr lang="sv-SE" i="1" dirty="0">
                <a:solidFill>
                  <a:schemeClr val="bg1"/>
                </a:solidFill>
              </a:rPr>
              <a:t>”Svenskar äro vi inte längre, ryssar vilja vi inte bli, låt oss alltså bli finnar”</a:t>
            </a:r>
          </a:p>
          <a:p>
            <a:endParaRPr lang="sv-SE" dirty="0">
              <a:solidFill>
                <a:schemeClr val="bg1"/>
              </a:solidFill>
            </a:endParaRPr>
          </a:p>
          <a:p>
            <a:endParaRPr lang="fi-FI" dirty="0">
              <a:solidFill>
                <a:schemeClr val="bg1"/>
              </a:solidFill>
            </a:endParaRPr>
          </a:p>
          <a:p>
            <a:r>
              <a:rPr lang="fi-FI" i="1" dirty="0">
                <a:solidFill>
                  <a:schemeClr val="bg1"/>
                </a:solidFill>
              </a:rPr>
              <a:t>”Venäläisiä emme ole, amerikkalaisiksi emme halua tulla, olkaamme siis sitä, mitä olemme aina olleet eli eurooppalaisia.”</a:t>
            </a:r>
            <a:endParaRPr lang="fi-FI" dirty="0">
              <a:solidFill>
                <a:schemeClr val="bg1"/>
              </a:solidFill>
            </a:endParaRPr>
          </a:p>
          <a:p>
            <a:endParaRPr lang="fi-FI" dirty="0"/>
          </a:p>
        </p:txBody>
      </p:sp>
      <p:pic>
        <p:nvPicPr>
          <p:cNvPr id="5" name="Kuva 4">
            <a:extLst>
              <a:ext uri="{FF2B5EF4-FFF2-40B4-BE49-F238E27FC236}">
                <a16:creationId xmlns:a16="http://schemas.microsoft.com/office/drawing/2014/main" id="{F4BF3DCC-AEFF-4881-8B59-1E286CC3DDA4}"/>
              </a:ext>
            </a:extLst>
          </p:cNvPr>
          <p:cNvPicPr>
            <a:picLocks noChangeAspect="1"/>
          </p:cNvPicPr>
          <p:nvPr/>
        </p:nvPicPr>
        <p:blipFill rotWithShape="1">
          <a:blip r:embed="rId3"/>
          <a:srcRect l="8802"/>
          <a:stretch/>
        </p:blipFill>
        <p:spPr>
          <a:xfrm>
            <a:off x="7532915" y="0"/>
            <a:ext cx="5503816" cy="6858000"/>
          </a:xfrm>
          <a:prstGeom prst="rect">
            <a:avLst/>
          </a:prstGeom>
        </p:spPr>
      </p:pic>
      <p:sp>
        <p:nvSpPr>
          <p:cNvPr id="6" name="Tekstiruutu 5">
            <a:extLst>
              <a:ext uri="{FF2B5EF4-FFF2-40B4-BE49-F238E27FC236}">
                <a16:creationId xmlns:a16="http://schemas.microsoft.com/office/drawing/2014/main" id="{5C593545-6953-4324-99B2-609971CB1963}"/>
              </a:ext>
            </a:extLst>
          </p:cNvPr>
          <p:cNvSpPr txBox="1"/>
          <p:nvPr/>
        </p:nvSpPr>
        <p:spPr>
          <a:xfrm>
            <a:off x="8081554" y="6317286"/>
            <a:ext cx="4476206" cy="369332"/>
          </a:xfrm>
          <a:prstGeom prst="rect">
            <a:avLst/>
          </a:prstGeom>
          <a:noFill/>
        </p:spPr>
        <p:txBody>
          <a:bodyPr wrap="square" rtlCol="0">
            <a:spAutoFit/>
          </a:bodyPr>
          <a:lstStyle/>
          <a:p>
            <a:r>
              <a:rPr lang="fi-FI" dirty="0">
                <a:solidFill>
                  <a:schemeClr val="bg1"/>
                </a:solidFill>
              </a:rPr>
              <a:t>Adolf </a:t>
            </a:r>
            <a:r>
              <a:rPr lang="fi-FI" dirty="0" err="1">
                <a:solidFill>
                  <a:schemeClr val="bg1"/>
                </a:solidFill>
              </a:rPr>
              <a:t>Ivar</a:t>
            </a:r>
            <a:r>
              <a:rPr lang="fi-FI" dirty="0">
                <a:solidFill>
                  <a:schemeClr val="bg1"/>
                </a:solidFill>
              </a:rPr>
              <a:t> </a:t>
            </a:r>
            <a:r>
              <a:rPr lang="fi-FI" dirty="0" err="1">
                <a:solidFill>
                  <a:schemeClr val="bg1"/>
                </a:solidFill>
              </a:rPr>
              <a:t>Arwidsson</a:t>
            </a:r>
            <a:r>
              <a:rPr lang="fi-FI" dirty="0">
                <a:solidFill>
                  <a:schemeClr val="bg1"/>
                </a:solidFill>
              </a:rPr>
              <a:t> (1791 – 1858)</a:t>
            </a:r>
          </a:p>
        </p:txBody>
      </p:sp>
      <p:sp>
        <p:nvSpPr>
          <p:cNvPr id="8" name="Tekstiruutu 7">
            <a:extLst>
              <a:ext uri="{FF2B5EF4-FFF2-40B4-BE49-F238E27FC236}">
                <a16:creationId xmlns:a16="http://schemas.microsoft.com/office/drawing/2014/main" id="{3A828C23-F091-4BFA-9548-848BC61C197C}"/>
              </a:ext>
            </a:extLst>
          </p:cNvPr>
          <p:cNvSpPr txBox="1"/>
          <p:nvPr/>
        </p:nvSpPr>
        <p:spPr>
          <a:xfrm>
            <a:off x="252549" y="6363452"/>
            <a:ext cx="5747657" cy="369332"/>
          </a:xfrm>
          <a:prstGeom prst="rect">
            <a:avLst/>
          </a:prstGeom>
          <a:noFill/>
        </p:spPr>
        <p:txBody>
          <a:bodyPr wrap="square" rtlCol="0">
            <a:spAutoFit/>
          </a:bodyPr>
          <a:lstStyle/>
          <a:p>
            <a:r>
              <a:rPr lang="fi-FI" dirty="0">
                <a:solidFill>
                  <a:schemeClr val="bg1"/>
                </a:solidFill>
              </a:rPr>
              <a:t>Gustaf </a:t>
            </a:r>
            <a:r>
              <a:rPr lang="fi-FI" dirty="0" err="1">
                <a:solidFill>
                  <a:schemeClr val="bg1"/>
                </a:solidFill>
              </a:rPr>
              <a:t>Mauritz</a:t>
            </a:r>
            <a:r>
              <a:rPr lang="fi-FI" dirty="0">
                <a:solidFill>
                  <a:schemeClr val="bg1"/>
                </a:solidFill>
              </a:rPr>
              <a:t> Armfelt (1757 – 1814)</a:t>
            </a:r>
          </a:p>
        </p:txBody>
      </p:sp>
      <p:sp>
        <p:nvSpPr>
          <p:cNvPr id="2" name="Alatunnisteen paikkamerkki 1">
            <a:extLst>
              <a:ext uri="{FF2B5EF4-FFF2-40B4-BE49-F238E27FC236}">
                <a16:creationId xmlns:a16="http://schemas.microsoft.com/office/drawing/2014/main" id="{1A79967C-C76A-4533-B5E1-2F9E361B063E}"/>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2031432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7F68622-A934-4FC6-8202-A387398D6157}"/>
              </a:ext>
            </a:extLst>
          </p:cNvPr>
          <p:cNvPicPr>
            <a:picLocks noChangeAspect="1"/>
          </p:cNvPicPr>
          <p:nvPr/>
        </p:nvPicPr>
        <p:blipFill rotWithShape="1">
          <a:blip r:embed="rId2"/>
          <a:srcRect t="27011" b="8775"/>
          <a:stretch/>
        </p:blipFill>
        <p:spPr>
          <a:xfrm>
            <a:off x="0" y="0"/>
            <a:ext cx="12192000" cy="6858000"/>
          </a:xfrm>
          <a:prstGeom prst="rect">
            <a:avLst/>
          </a:prstGeom>
        </p:spPr>
      </p:pic>
      <p:sp>
        <p:nvSpPr>
          <p:cNvPr id="3" name="Tekstiruutu 2">
            <a:extLst>
              <a:ext uri="{FF2B5EF4-FFF2-40B4-BE49-F238E27FC236}">
                <a16:creationId xmlns:a16="http://schemas.microsoft.com/office/drawing/2014/main" id="{5A48451C-A394-4941-B221-221F4574CB7D}"/>
              </a:ext>
            </a:extLst>
          </p:cNvPr>
          <p:cNvSpPr txBox="1"/>
          <p:nvPr/>
        </p:nvSpPr>
        <p:spPr>
          <a:xfrm>
            <a:off x="209003" y="6481960"/>
            <a:ext cx="5529943" cy="307777"/>
          </a:xfrm>
          <a:prstGeom prst="rect">
            <a:avLst/>
          </a:prstGeom>
          <a:noFill/>
        </p:spPr>
        <p:txBody>
          <a:bodyPr wrap="square" rtlCol="0">
            <a:spAutoFit/>
          </a:bodyPr>
          <a:lstStyle/>
          <a:p>
            <a:r>
              <a:rPr lang="it-IT" sz="1400" dirty="0">
                <a:solidFill>
                  <a:schemeClr val="bg1"/>
                </a:solidFill>
              </a:rPr>
              <a:t>Tiziano: Ratto di Europa 1560</a:t>
            </a:r>
            <a:endParaRPr lang="fi-FI" sz="1400" dirty="0">
              <a:solidFill>
                <a:schemeClr val="bg1"/>
              </a:solidFill>
            </a:endParaRPr>
          </a:p>
        </p:txBody>
      </p:sp>
      <p:sp>
        <p:nvSpPr>
          <p:cNvPr id="5" name="Tekstiruutu 4">
            <a:extLst>
              <a:ext uri="{FF2B5EF4-FFF2-40B4-BE49-F238E27FC236}">
                <a16:creationId xmlns:a16="http://schemas.microsoft.com/office/drawing/2014/main" id="{14653663-1C93-420A-B113-B3DB414D41B5}"/>
              </a:ext>
            </a:extLst>
          </p:cNvPr>
          <p:cNvSpPr txBox="1"/>
          <p:nvPr/>
        </p:nvSpPr>
        <p:spPr>
          <a:xfrm>
            <a:off x="365760" y="278674"/>
            <a:ext cx="5991497" cy="646331"/>
          </a:xfrm>
          <a:prstGeom prst="rect">
            <a:avLst/>
          </a:prstGeom>
          <a:noFill/>
        </p:spPr>
        <p:txBody>
          <a:bodyPr wrap="square" rtlCol="0">
            <a:spAutoFit/>
          </a:bodyPr>
          <a:lstStyle/>
          <a:p>
            <a:r>
              <a:rPr lang="fi-FI" sz="3600" b="1" dirty="0">
                <a:solidFill>
                  <a:schemeClr val="bg1"/>
                </a:solidFill>
              </a:rPr>
              <a:t>Mitä on eurooppalaisuus ?</a:t>
            </a:r>
          </a:p>
        </p:txBody>
      </p:sp>
      <p:sp>
        <p:nvSpPr>
          <p:cNvPr id="4" name="Alatunnisteen paikkamerkki 3">
            <a:extLst>
              <a:ext uri="{FF2B5EF4-FFF2-40B4-BE49-F238E27FC236}">
                <a16:creationId xmlns:a16="http://schemas.microsoft.com/office/drawing/2014/main" id="{16A38C6E-D68B-4162-BF73-8CD265B41A84}"/>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228357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38579FD-750F-4867-8ED1-BEC0E07F9270}"/>
              </a:ext>
            </a:extLst>
          </p:cNvPr>
          <p:cNvPicPr>
            <a:picLocks noChangeAspect="1"/>
          </p:cNvPicPr>
          <p:nvPr/>
        </p:nvPicPr>
        <p:blipFill>
          <a:blip r:embed="rId2"/>
          <a:stretch>
            <a:fillRect/>
          </a:stretch>
        </p:blipFill>
        <p:spPr>
          <a:xfrm>
            <a:off x="12191" y="0"/>
            <a:ext cx="12167617" cy="6858000"/>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365760" y="278674"/>
            <a:ext cx="7428411" cy="646331"/>
          </a:xfrm>
          <a:prstGeom prst="rect">
            <a:avLst/>
          </a:prstGeom>
          <a:noFill/>
        </p:spPr>
        <p:txBody>
          <a:bodyPr wrap="square" rtlCol="0">
            <a:spAutoFit/>
          </a:bodyPr>
          <a:lstStyle/>
          <a:p>
            <a:r>
              <a:rPr lang="fi-FI" sz="3600" b="1" dirty="0">
                <a:solidFill>
                  <a:schemeClr val="bg1"/>
                </a:solidFill>
              </a:rPr>
              <a:t>Euroopan Henki? Kansallishenki? </a:t>
            </a:r>
          </a:p>
        </p:txBody>
      </p:sp>
      <p:sp>
        <p:nvSpPr>
          <p:cNvPr id="6" name="Tekstiruutu 5">
            <a:extLst>
              <a:ext uri="{FF2B5EF4-FFF2-40B4-BE49-F238E27FC236}">
                <a16:creationId xmlns:a16="http://schemas.microsoft.com/office/drawing/2014/main" id="{E6202117-2EA8-4BB0-B379-EE40C479CF54}"/>
              </a:ext>
            </a:extLst>
          </p:cNvPr>
          <p:cNvSpPr txBox="1"/>
          <p:nvPr/>
        </p:nvSpPr>
        <p:spPr>
          <a:xfrm>
            <a:off x="365760" y="1629345"/>
            <a:ext cx="4781005" cy="4801314"/>
          </a:xfrm>
          <a:prstGeom prst="rect">
            <a:avLst/>
          </a:prstGeom>
          <a:noFill/>
        </p:spPr>
        <p:txBody>
          <a:bodyPr wrap="square" rtlCol="0">
            <a:spAutoFit/>
          </a:bodyPr>
          <a:lstStyle/>
          <a:p>
            <a:r>
              <a:rPr lang="fi-FI" altLang="fi-FI" i="1" dirty="0">
                <a:solidFill>
                  <a:schemeClr val="bg2"/>
                </a:solidFill>
                <a:latin typeface="Arial" panose="020B0604020202020204" pitchFamily="34" charset="0"/>
              </a:rPr>
              <a:t>”</a:t>
            </a:r>
            <a:r>
              <a:rPr lang="fi-FI" altLang="fi-FI" i="1" dirty="0">
                <a:solidFill>
                  <a:schemeClr val="bg2"/>
                </a:solidFill>
              </a:rPr>
              <a:t>Päiviä ennen ja jälkeen ensimmäisen maailmansodan ei erota vanha loppu ja uuden ajan alku, vaan kun päivä ennen ja jälkeen räjähdyksen. […] Maailmansota räjäytti Euroopan kansakuntien yhteyden korjaamattomaksi.”   </a:t>
            </a:r>
          </a:p>
          <a:p>
            <a:endParaRPr lang="fi-FI" altLang="fi-FI" i="1" dirty="0">
              <a:solidFill>
                <a:schemeClr val="bg2"/>
              </a:solidFill>
            </a:endParaRPr>
          </a:p>
          <a:p>
            <a:r>
              <a:rPr lang="fi-FI" altLang="fi-FI" dirty="0">
                <a:solidFill>
                  <a:schemeClr val="bg2"/>
                </a:solidFill>
              </a:rPr>
              <a:t>Paul Valery: Hamletin hautausmaa</a:t>
            </a:r>
          </a:p>
          <a:p>
            <a:r>
              <a:rPr lang="fi-FI" altLang="fi-FI" dirty="0">
                <a:solidFill>
                  <a:schemeClr val="bg2"/>
                </a:solidFill>
              </a:rPr>
              <a:t>Eurooppa tuhonnut perintönsä</a:t>
            </a:r>
          </a:p>
          <a:p>
            <a:endParaRPr lang="fi-FI" dirty="0"/>
          </a:p>
          <a:p>
            <a:r>
              <a:rPr lang="fi-FI" dirty="0">
                <a:solidFill>
                  <a:schemeClr val="bg1"/>
                </a:solidFill>
              </a:rPr>
              <a:t>Euroopan unioni ja eurooppalainen henki? </a:t>
            </a:r>
          </a:p>
          <a:p>
            <a:endParaRPr lang="fi-FI" dirty="0">
              <a:solidFill>
                <a:schemeClr val="bg1"/>
              </a:solidFill>
            </a:endParaRPr>
          </a:p>
          <a:p>
            <a:r>
              <a:rPr lang="fi-FI" dirty="0">
                <a:solidFill>
                  <a:schemeClr val="bg1"/>
                </a:solidFill>
              </a:rPr>
              <a:t>Yhteisö – unioni? </a:t>
            </a:r>
          </a:p>
          <a:p>
            <a:r>
              <a:rPr lang="fi-FI" dirty="0">
                <a:solidFill>
                  <a:schemeClr val="bg1"/>
                </a:solidFill>
              </a:rPr>
              <a:t>Taloudellinen ?</a:t>
            </a:r>
          </a:p>
          <a:p>
            <a:r>
              <a:rPr lang="fi-FI" dirty="0">
                <a:solidFill>
                  <a:schemeClr val="bg1"/>
                </a:solidFill>
              </a:rPr>
              <a:t>Poliittinen?</a:t>
            </a:r>
          </a:p>
          <a:p>
            <a:r>
              <a:rPr lang="fi-FI" dirty="0">
                <a:solidFill>
                  <a:schemeClr val="bg1"/>
                </a:solidFill>
              </a:rPr>
              <a:t>Kulttuurinen?</a:t>
            </a:r>
          </a:p>
          <a:p>
            <a:r>
              <a:rPr lang="fi-FI" dirty="0">
                <a:solidFill>
                  <a:schemeClr val="bg1"/>
                </a:solidFill>
              </a:rPr>
              <a:t>Sosiaalinen? </a:t>
            </a:r>
          </a:p>
          <a:p>
            <a:r>
              <a:rPr lang="fi-FI" dirty="0">
                <a:solidFill>
                  <a:schemeClr val="bg1"/>
                </a:solidFill>
              </a:rPr>
              <a:t>Hengellinen?</a:t>
            </a:r>
          </a:p>
        </p:txBody>
      </p:sp>
      <p:sp>
        <p:nvSpPr>
          <p:cNvPr id="2" name="Alatunnisteen paikkamerkki 1">
            <a:extLst>
              <a:ext uri="{FF2B5EF4-FFF2-40B4-BE49-F238E27FC236}">
                <a16:creationId xmlns:a16="http://schemas.microsoft.com/office/drawing/2014/main" id="{23B68BA3-9666-4E9A-A2CE-392AFE3A291C}"/>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1562975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1610"/>
        </a:solidFill>
        <a:effectLst/>
      </p:bgPr>
    </p:bg>
    <p:spTree>
      <p:nvGrpSpPr>
        <p:cNvPr id="1" name=""/>
        <p:cNvGrpSpPr/>
        <p:nvPr/>
      </p:nvGrpSpPr>
      <p:grpSpPr>
        <a:xfrm>
          <a:off x="0" y="0"/>
          <a:ext cx="0" cy="0"/>
          <a:chOff x="0" y="0"/>
          <a:chExt cx="0" cy="0"/>
        </a:xfrm>
      </p:grpSpPr>
      <p:pic>
        <p:nvPicPr>
          <p:cNvPr id="1026" name="Picture 2" descr="Image result for pericles">
            <a:extLst>
              <a:ext uri="{FF2B5EF4-FFF2-40B4-BE49-F238E27FC236}">
                <a16:creationId xmlns:a16="http://schemas.microsoft.com/office/drawing/2014/main" id="{5DC47AAD-F483-4470-AE62-6B63F3AEF1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258" r="26570" b="53758"/>
          <a:stretch/>
        </p:blipFill>
        <p:spPr bwMode="auto">
          <a:xfrm>
            <a:off x="-3829030" y="0"/>
            <a:ext cx="8952573"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ekstiruutu 4">
            <a:extLst>
              <a:ext uri="{FF2B5EF4-FFF2-40B4-BE49-F238E27FC236}">
                <a16:creationId xmlns:a16="http://schemas.microsoft.com/office/drawing/2014/main" id="{199E2BC6-FC3E-4BBC-8A40-8D0811F16860}"/>
              </a:ext>
            </a:extLst>
          </p:cNvPr>
          <p:cNvSpPr txBox="1"/>
          <p:nvPr/>
        </p:nvSpPr>
        <p:spPr>
          <a:xfrm>
            <a:off x="5051395" y="1720840"/>
            <a:ext cx="6881526"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fi-FI" sz="1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χρώμεθα γὰρ πολιτείᾳ οὐ ζηλούσῃ τοὺς τῶν πέλας νόμους, παράδειγμα δὲ μᾶλλον αὐτοὶ ὄντες τισὶν ἢ μιμούμενοι ἑτέρους.</a:t>
            </a:r>
            <a:r>
              <a:rPr kumimoji="0" lang="fi-FI" altLang="fi-FI" sz="1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a:t>
            </a:r>
            <a:r>
              <a:rPr kumimoji="0" lang="el-GR" altLang="fi-FI" sz="1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καὶ ὄνομα μὲν διὰ τὸ μὴ ἐς ὀλίγους ἀλλ᾽ ἐς πλείονας οἰκεῖν δημοκρατία κέκληται</a:t>
            </a:r>
            <a:r>
              <a:rPr kumimoji="0" lang="fi-FI" altLang="fi-FI" sz="1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altLang="fi-FI" sz="18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”Poliittinen järjestelmämme (</a:t>
            </a:r>
            <a:r>
              <a:rPr kumimoji="0" lang="el-GR"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πολιτείᾳ </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 ei kilvoittele muiden lakien kanssa vaan olemme ennemmin esikuvina muille kuin heidän matkijoitaan. Ja koska sitä hallinnoi (</a:t>
            </a:r>
            <a:r>
              <a:rPr kumimoji="0" lang="el-GR"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οἰκέω</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a:t>
            </a:r>
            <a:r>
              <a:rPr kumimoji="0" lang="el-GR"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 </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enemmistö (</a:t>
            </a:r>
            <a:r>
              <a:rPr kumimoji="0" lang="el-GR" sz="2000" b="0" i="1"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πλείονας </a:t>
            </a:r>
            <a:r>
              <a:rPr kumimoji="0" lang="fi-FI" sz="2000" b="0" i="1"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r>
              <a:rPr kumimoji="0" lang="el-GR" sz="2000" b="0" i="1"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 </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eikä harvat (</a:t>
            </a:r>
            <a:r>
              <a:rPr kumimoji="0" lang="el-GR"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ὀλίγους</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 sitä kutsutaan kansanvallaksi (</a:t>
            </a:r>
            <a:r>
              <a:rPr kumimoji="0" lang="el-GR" sz="2000" b="0" i="1"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δημοκρατία</a:t>
            </a:r>
            <a:r>
              <a:rPr kumimoji="0" lang="fi-FI" sz="2000" b="0" i="1"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r>
              <a:rPr kumimoji="0" lang="fi-FI" altLang="fi-FI" sz="2000" b="0" i="1"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 demokratiaksi.”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err="1">
                <a:ln>
                  <a:noFill/>
                </a:ln>
                <a:solidFill>
                  <a:prstClr val="white">
                    <a:lumMod val="95000"/>
                  </a:prstClr>
                </a:solidFill>
                <a:effectLst/>
                <a:uLnTx/>
                <a:uFillTx/>
                <a:latin typeface="Calibri" panose="020F0502020204030204"/>
                <a:ea typeface="+mn-ea"/>
                <a:cs typeface="+mn-cs"/>
              </a:rPr>
              <a:t>Thukydides</a:t>
            </a:r>
            <a:r>
              <a:rPr kumimoji="0" lang="fi-FI"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 </a:t>
            </a:r>
            <a:r>
              <a:rPr kumimoji="0" lang="fi-FI" sz="1800" b="0" i="0" u="none" strike="noStrike" kern="1200" cap="none" spc="0" normalizeH="0" baseline="0" noProof="0" dirty="0" err="1">
                <a:ln>
                  <a:noFill/>
                </a:ln>
                <a:solidFill>
                  <a:prstClr val="white">
                    <a:lumMod val="95000"/>
                  </a:prstClr>
                </a:solidFill>
                <a:effectLst/>
                <a:uLnTx/>
                <a:uFillTx/>
                <a:latin typeface="Calibri" panose="020F0502020204030204"/>
                <a:ea typeface="+mn-ea"/>
                <a:cs typeface="+mn-cs"/>
              </a:rPr>
              <a:t>Perikleen</a:t>
            </a:r>
            <a:r>
              <a:rPr kumimoji="0" lang="fi-FI"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 hautajaispuhe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solidFill>
                <a:prstClr val="white">
                  <a:lumMod val="95000"/>
                </a:prstClr>
              </a:solidFill>
              <a:latin typeface="Calibri" panose="020F0502020204030204"/>
            </a:endParaRPr>
          </a:p>
          <a:p>
            <a:pPr lvl="0"/>
            <a:r>
              <a:rPr lang="fi-FI" dirty="0">
                <a:solidFill>
                  <a:prstClr val="white">
                    <a:lumMod val="95000"/>
                  </a:prstClr>
                </a:solidFill>
              </a:rPr>
              <a:t>Sopimus Euroopan perustuslaista – kaatuu kansanäänestyksissä 2005</a:t>
            </a:r>
            <a:endParaRPr kumimoji="0" lang="fi-FI"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5BE4AED4-D7BC-43A1-B07A-07349A5D130E}"/>
              </a:ext>
            </a:extLst>
          </p:cNvPr>
          <p:cNvSpPr txBox="1"/>
          <p:nvPr/>
        </p:nvSpPr>
        <p:spPr>
          <a:xfrm>
            <a:off x="5123543" y="331470"/>
            <a:ext cx="618072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000" b="1" i="0" u="none" strike="noStrike" kern="1200" cap="none" spc="0" normalizeH="0" baseline="0" noProof="0" dirty="0">
                <a:ln>
                  <a:noFill/>
                </a:ln>
                <a:solidFill>
                  <a:prstClr val="black"/>
                </a:solidFill>
                <a:effectLst/>
                <a:uLnTx/>
                <a:uFillTx/>
                <a:latin typeface="Calibri" panose="020F0502020204030204"/>
                <a:ea typeface="+mn-ea"/>
                <a:cs typeface="+mn-cs"/>
              </a:rPr>
              <a:t>Demokratia? Harvainvalta? </a:t>
            </a:r>
          </a:p>
        </p:txBody>
      </p:sp>
      <p:sp>
        <p:nvSpPr>
          <p:cNvPr id="2" name="Alatunnisteen paikkamerkki 1">
            <a:extLst>
              <a:ext uri="{FF2B5EF4-FFF2-40B4-BE49-F238E27FC236}">
                <a16:creationId xmlns:a16="http://schemas.microsoft.com/office/drawing/2014/main" id="{7682E919-C6EE-4705-9C8F-779C06BC9B5E}"/>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2289587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1610"/>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9424C0F-762A-4222-8C2A-740F691881DD}"/>
              </a:ext>
            </a:extLst>
          </p:cNvPr>
          <p:cNvPicPr>
            <a:picLocks noChangeAspect="1"/>
          </p:cNvPicPr>
          <p:nvPr/>
        </p:nvPicPr>
        <p:blipFill>
          <a:blip r:embed="rId2"/>
          <a:stretch>
            <a:fillRect/>
          </a:stretch>
        </p:blipFill>
        <p:spPr>
          <a:xfrm>
            <a:off x="0" y="0"/>
            <a:ext cx="12192000" cy="6810494"/>
          </a:xfrm>
          <a:prstGeom prst="rect">
            <a:avLst/>
          </a:prstGeom>
        </p:spPr>
      </p:pic>
      <p:sp>
        <p:nvSpPr>
          <p:cNvPr id="5" name="Tekstiruutu 4">
            <a:extLst>
              <a:ext uri="{FF2B5EF4-FFF2-40B4-BE49-F238E27FC236}">
                <a16:creationId xmlns:a16="http://schemas.microsoft.com/office/drawing/2014/main" id="{199E2BC6-FC3E-4BBC-8A40-8D0811F16860}"/>
              </a:ext>
            </a:extLst>
          </p:cNvPr>
          <p:cNvSpPr txBox="1"/>
          <p:nvPr/>
        </p:nvSpPr>
        <p:spPr>
          <a:xfrm>
            <a:off x="5310474" y="3497388"/>
            <a:ext cx="6881526"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Liberaali oikeusvaltio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Yksilön oikeudet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altLang="fi-FI" sz="2000" dirty="0">
                <a:solidFill>
                  <a:prstClr val="white">
                    <a:lumMod val="95000"/>
                  </a:prstClr>
                </a:solidFill>
                <a:latin typeface="Trebuchet MS" panose="020B0603020202020204" pitchFamily="34" charset="0"/>
              </a:rPr>
              <a:t>Vähemmistöjen oikeudet</a:t>
            </a:r>
            <a:endPar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ltLang="fi-FI" sz="2000" dirty="0">
              <a:solidFill>
                <a:prstClr val="white">
                  <a:lumMod val="95000"/>
                </a:prstClr>
              </a:solidFill>
              <a:latin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Parlamentarismi – mielipiteiden kilpailu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ltLang="fi-FI" sz="2000" dirty="0">
              <a:solidFill>
                <a:prstClr val="white">
                  <a:lumMod val="95000"/>
                </a:prstClr>
              </a:solidFill>
              <a:latin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Kansantahto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altLang="fi-FI" sz="2000" dirty="0">
              <a:solidFill>
                <a:prstClr val="white">
                  <a:lumMod val="95000"/>
                </a:prstClr>
              </a:solidFill>
              <a:latin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2000" b="0" u="none" strike="noStrike" kern="1200" cap="none" spc="0" normalizeH="0" baseline="0" noProof="0" dirty="0">
                <a:ln>
                  <a:noFill/>
                </a:ln>
                <a:solidFill>
                  <a:prstClr val="white">
                    <a:lumMod val="95000"/>
                  </a:prstClr>
                </a:solidFill>
                <a:effectLst/>
                <a:uLnTx/>
                <a:uFillTx/>
                <a:latin typeface="Trebuchet MS" panose="020B0603020202020204" pitchFamily="34" charset="0"/>
                <a:ea typeface="+mn-ea"/>
                <a:cs typeface="+mn-cs"/>
              </a:rPr>
              <a:t>Poliittinen ja taloudellinen liberalismi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5BE4AED4-D7BC-43A1-B07A-07349A5D130E}"/>
              </a:ext>
            </a:extLst>
          </p:cNvPr>
          <p:cNvSpPr txBox="1"/>
          <p:nvPr/>
        </p:nvSpPr>
        <p:spPr>
          <a:xfrm>
            <a:off x="272869" y="348887"/>
            <a:ext cx="618072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000" b="1" i="0" u="none" strike="noStrike" kern="1200" cap="none" spc="0" normalizeH="0" baseline="0" noProof="0" dirty="0">
                <a:ln>
                  <a:noFill/>
                </a:ln>
                <a:solidFill>
                  <a:schemeClr val="bg1"/>
                </a:solidFill>
                <a:effectLst/>
                <a:uLnTx/>
                <a:uFillTx/>
                <a:latin typeface="Calibri" panose="020F0502020204030204"/>
                <a:ea typeface="+mn-ea"/>
                <a:cs typeface="+mn-cs"/>
              </a:rPr>
              <a:t>Liberaalidemokratia ? </a:t>
            </a:r>
          </a:p>
        </p:txBody>
      </p:sp>
      <p:sp>
        <p:nvSpPr>
          <p:cNvPr id="3" name="Alatunnisteen paikkamerkki 2">
            <a:extLst>
              <a:ext uri="{FF2B5EF4-FFF2-40B4-BE49-F238E27FC236}">
                <a16:creationId xmlns:a16="http://schemas.microsoft.com/office/drawing/2014/main" id="{618A171D-08B1-4781-B02C-C7EDEA4E2F4D}"/>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2107313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D1EE30-0B2B-4FC0-9D43-A8AFAB9C6A24}"/>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C249095D-0D0B-4993-AF67-FF64DA41DB38}"/>
              </a:ext>
            </a:extLst>
          </p:cNvPr>
          <p:cNvSpPr>
            <a:spLocks noGrp="1"/>
          </p:cNvSpPr>
          <p:nvPr>
            <p:ph idx="1"/>
          </p:nvPr>
        </p:nvSpPr>
        <p:spPr/>
        <p:txBody>
          <a:bodyPr/>
          <a:lstStyle/>
          <a:p>
            <a:endParaRPr lang="fi-FI"/>
          </a:p>
        </p:txBody>
      </p:sp>
      <p:sp>
        <p:nvSpPr>
          <p:cNvPr id="4" name="Alatunnisteen paikkamerkki 3">
            <a:extLst>
              <a:ext uri="{FF2B5EF4-FFF2-40B4-BE49-F238E27FC236}">
                <a16:creationId xmlns:a16="http://schemas.microsoft.com/office/drawing/2014/main" id="{694B98D5-35A0-447F-BF2D-2CA7F0E040E7}"/>
              </a:ext>
            </a:extLst>
          </p:cNvPr>
          <p:cNvSpPr>
            <a:spLocks noGrp="1"/>
          </p:cNvSpPr>
          <p:nvPr>
            <p:ph type="ftr" sz="quarter" idx="11"/>
          </p:nvPr>
        </p:nvSpPr>
        <p:spPr/>
        <p:txBody>
          <a:bodyPr/>
          <a:lstStyle/>
          <a:p>
            <a:r>
              <a:rPr lang="fi-FI"/>
              <a:t>Eurovaalit 2019: Eurooppa tulessa ja tulevaisuudessa</a:t>
            </a:r>
          </a:p>
        </p:txBody>
      </p:sp>
      <p:pic>
        <p:nvPicPr>
          <p:cNvPr id="6" name="Kuva 5">
            <a:extLst>
              <a:ext uri="{FF2B5EF4-FFF2-40B4-BE49-F238E27FC236}">
                <a16:creationId xmlns:a16="http://schemas.microsoft.com/office/drawing/2014/main" id="{B9BB6299-D4B1-4C19-B0D7-04BC3A89B460}"/>
              </a:ext>
            </a:extLst>
          </p:cNvPr>
          <p:cNvPicPr>
            <a:picLocks noChangeAspect="1"/>
          </p:cNvPicPr>
          <p:nvPr/>
        </p:nvPicPr>
        <p:blipFill>
          <a:blip r:embed="rId2"/>
          <a:stretch>
            <a:fillRect/>
          </a:stretch>
        </p:blipFill>
        <p:spPr>
          <a:xfrm>
            <a:off x="0" y="0"/>
            <a:ext cx="12192000" cy="6858000"/>
          </a:xfrm>
          <a:prstGeom prst="rect">
            <a:avLst/>
          </a:prstGeom>
        </p:spPr>
      </p:pic>
      <p:sp>
        <p:nvSpPr>
          <p:cNvPr id="8" name="Tekstiruutu 7">
            <a:extLst>
              <a:ext uri="{FF2B5EF4-FFF2-40B4-BE49-F238E27FC236}">
                <a16:creationId xmlns:a16="http://schemas.microsoft.com/office/drawing/2014/main" id="{2DC5B2A7-2158-4D71-A599-49BCDC6ED5A5}"/>
              </a:ext>
            </a:extLst>
          </p:cNvPr>
          <p:cNvSpPr txBox="1">
            <a:spLocks noChangeArrowheads="1"/>
          </p:cNvSpPr>
          <p:nvPr/>
        </p:nvSpPr>
        <p:spPr bwMode="auto">
          <a:xfrm>
            <a:off x="465826" y="484188"/>
            <a:ext cx="11175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None/>
            </a:pPr>
            <a:r>
              <a:rPr lang="fi-FI" altLang="fi-FI" b="1" dirty="0">
                <a:solidFill>
                  <a:schemeClr val="bg1"/>
                </a:solidFill>
                <a:latin typeface="Trebuchet MS" panose="020B0603020202020204" pitchFamily="34" charset="0"/>
              </a:rPr>
              <a:t>Keltaliivit ?</a:t>
            </a:r>
          </a:p>
        </p:txBody>
      </p:sp>
      <p:pic>
        <p:nvPicPr>
          <p:cNvPr id="7" name="Kuva 6">
            <a:extLst>
              <a:ext uri="{FF2B5EF4-FFF2-40B4-BE49-F238E27FC236}">
                <a16:creationId xmlns:a16="http://schemas.microsoft.com/office/drawing/2014/main" id="{8E2D34AD-F786-44D4-919C-3B611FDFD6D4}"/>
              </a:ext>
            </a:extLst>
          </p:cNvPr>
          <p:cNvPicPr>
            <a:picLocks noChangeAspect="1"/>
          </p:cNvPicPr>
          <p:nvPr/>
        </p:nvPicPr>
        <p:blipFill>
          <a:blip r:embed="rId3"/>
          <a:stretch>
            <a:fillRect/>
          </a:stretch>
        </p:blipFill>
        <p:spPr>
          <a:xfrm>
            <a:off x="7748935" y="0"/>
            <a:ext cx="4466530" cy="2512423"/>
          </a:xfrm>
          <a:prstGeom prst="rect">
            <a:avLst/>
          </a:prstGeom>
        </p:spPr>
      </p:pic>
      <p:sp>
        <p:nvSpPr>
          <p:cNvPr id="9" name="Tekstiruutu 8">
            <a:extLst>
              <a:ext uri="{FF2B5EF4-FFF2-40B4-BE49-F238E27FC236}">
                <a16:creationId xmlns:a16="http://schemas.microsoft.com/office/drawing/2014/main" id="{6A6BA8AA-5187-45EB-AAB4-F1FFB3761B5B}"/>
              </a:ext>
            </a:extLst>
          </p:cNvPr>
          <p:cNvSpPr txBox="1"/>
          <p:nvPr/>
        </p:nvSpPr>
        <p:spPr>
          <a:xfrm>
            <a:off x="7748935" y="2647360"/>
            <a:ext cx="4569317" cy="646331"/>
          </a:xfrm>
          <a:prstGeom prst="rect">
            <a:avLst/>
          </a:prstGeom>
          <a:noFill/>
        </p:spPr>
        <p:txBody>
          <a:bodyPr wrap="square" rtlCol="0">
            <a:spAutoFit/>
          </a:bodyPr>
          <a:lstStyle/>
          <a:p>
            <a:r>
              <a:rPr lang="fi-FI" dirty="0">
                <a:solidFill>
                  <a:schemeClr val="bg1"/>
                </a:solidFill>
              </a:rPr>
              <a:t>Paljasjalkojen (</a:t>
            </a:r>
            <a:r>
              <a:rPr lang="fi-FI" dirty="0" err="1">
                <a:solidFill>
                  <a:schemeClr val="bg1"/>
                </a:solidFill>
              </a:rPr>
              <a:t>Nu-pieds</a:t>
            </a:r>
            <a:r>
              <a:rPr lang="fi-FI" dirty="0">
                <a:solidFill>
                  <a:schemeClr val="bg1"/>
                </a:solidFill>
              </a:rPr>
              <a:t>) kapina Normandia 1639 - suolaveron korotus</a:t>
            </a:r>
          </a:p>
        </p:txBody>
      </p:sp>
      <p:sp>
        <p:nvSpPr>
          <p:cNvPr id="10" name="Tekstiruutu 9">
            <a:extLst>
              <a:ext uri="{FF2B5EF4-FFF2-40B4-BE49-F238E27FC236}">
                <a16:creationId xmlns:a16="http://schemas.microsoft.com/office/drawing/2014/main" id="{F16D6FD5-4348-49FD-820C-719D59AFCE70}"/>
              </a:ext>
            </a:extLst>
          </p:cNvPr>
          <p:cNvSpPr txBox="1"/>
          <p:nvPr/>
        </p:nvSpPr>
        <p:spPr>
          <a:xfrm>
            <a:off x="465826" y="1380853"/>
            <a:ext cx="4569317" cy="369332"/>
          </a:xfrm>
          <a:prstGeom prst="rect">
            <a:avLst/>
          </a:prstGeom>
          <a:noFill/>
        </p:spPr>
        <p:txBody>
          <a:bodyPr wrap="square" rtlCol="0">
            <a:spAutoFit/>
          </a:bodyPr>
          <a:lstStyle/>
          <a:p>
            <a:r>
              <a:rPr lang="fi-FI" dirty="0">
                <a:solidFill>
                  <a:schemeClr val="bg1"/>
                </a:solidFill>
              </a:rPr>
              <a:t>Polttoainevero 2018</a:t>
            </a:r>
          </a:p>
        </p:txBody>
      </p:sp>
    </p:spTree>
    <p:extLst>
      <p:ext uri="{BB962C8B-B14F-4D97-AF65-F5344CB8AC3E}">
        <p14:creationId xmlns:p14="http://schemas.microsoft.com/office/powerpoint/2010/main" val="3277964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8" name="Tekstiruutu 7">
            <a:extLst>
              <a:ext uri="{FF2B5EF4-FFF2-40B4-BE49-F238E27FC236}">
                <a16:creationId xmlns:a16="http://schemas.microsoft.com/office/drawing/2014/main" id="{F8EA0FBD-3EBC-4483-A3FC-BC3604A145FB}"/>
              </a:ext>
            </a:extLst>
          </p:cNvPr>
          <p:cNvSpPr txBox="1">
            <a:spLocks noChangeArrowheads="1"/>
          </p:cNvSpPr>
          <p:nvPr/>
        </p:nvSpPr>
        <p:spPr bwMode="auto">
          <a:xfrm>
            <a:off x="4716463" y="741363"/>
            <a:ext cx="61801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fi-FI" altLang="fi-FI" sz="2800" b="1"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Ihmisoikeudet</a:t>
            </a:r>
            <a:r>
              <a:rPr kumimoji="0" lang="fi-FI" altLang="fi-FI" sz="2800" b="1" i="0" u="none" strike="noStrike" kern="1200" cap="none" spc="0" normalizeH="0" baseline="0" noProof="0" dirty="0">
                <a:ln>
                  <a:noFill/>
                </a:ln>
                <a:solidFill>
                  <a:srgbClr val="ED7D31"/>
                </a:solidFill>
                <a:effectLst/>
                <a:uLnTx/>
                <a:uFillTx/>
                <a:latin typeface="Trebuchet MS" panose="020B0603020202020204" pitchFamily="34" charset="0"/>
                <a:ea typeface="+mn-ea"/>
                <a:cs typeface="+mn-cs"/>
              </a:rPr>
              <a:t> </a:t>
            </a:r>
          </a:p>
        </p:txBody>
      </p:sp>
      <p:sp>
        <p:nvSpPr>
          <p:cNvPr id="24579" name="Tekstiruutu 1">
            <a:extLst>
              <a:ext uri="{FF2B5EF4-FFF2-40B4-BE49-F238E27FC236}">
                <a16:creationId xmlns:a16="http://schemas.microsoft.com/office/drawing/2014/main" id="{0AFCF304-F80B-4589-8706-70E167494873}"/>
              </a:ext>
            </a:extLst>
          </p:cNvPr>
          <p:cNvSpPr txBox="1">
            <a:spLocks noChangeArrowheads="1"/>
          </p:cNvSpPr>
          <p:nvPr/>
        </p:nvSpPr>
        <p:spPr bwMode="auto">
          <a:xfrm>
            <a:off x="4716463" y="1628775"/>
            <a:ext cx="7275240"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50000"/>
              </a:spcBef>
              <a:spcAft>
                <a:spcPct val="0"/>
              </a:spcAft>
              <a:buClrTx/>
              <a:buSzTx/>
              <a:buFont typeface="Arial" panose="020B0604020202020204" pitchFamily="34" charset="0"/>
              <a:buNone/>
              <a:tabLst/>
              <a:defRPr/>
            </a:pPr>
            <a:r>
              <a:rPr kumimoji="0" lang="fi-FI" altLang="fi-FI" sz="18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Edmund </a:t>
            </a:r>
            <a:r>
              <a:rPr kumimoji="0" lang="fi-FI" altLang="fi-FI" sz="1800" b="0" i="0" u="none" strike="noStrike" kern="1200" cap="none" spc="0" normalizeH="0" baseline="0" noProof="0" dirty="0" err="1">
                <a:ln>
                  <a:noFill/>
                </a:ln>
                <a:solidFill>
                  <a:prstClr val="white"/>
                </a:solidFill>
                <a:effectLst/>
                <a:uLnTx/>
                <a:uFillTx/>
                <a:latin typeface="Trebuchet MS" panose="020B0603020202020204" pitchFamily="34" charset="0"/>
                <a:ea typeface="+mn-ea"/>
                <a:cs typeface="+mn-cs"/>
              </a:rPr>
              <a:t>Burke</a:t>
            </a:r>
            <a:r>
              <a:rPr kumimoji="0" lang="fi-FI" altLang="fi-FI" sz="18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a:t>
            </a:r>
            <a:r>
              <a:rPr lang="fi-FI" altLang="fi-FI" sz="1800" dirty="0">
                <a:solidFill>
                  <a:prstClr val="white"/>
                </a:solidFill>
                <a:latin typeface="Trebuchet MS" panose="020B0603020202020204" pitchFamily="34" charset="0"/>
              </a:rPr>
              <a:t> </a:t>
            </a:r>
            <a:r>
              <a:rPr kumimoji="0" lang="fi-FI" altLang="fi-FI" sz="18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Luovuttamattomat ihmisoikeudet abstrakteja </a:t>
            </a:r>
          </a:p>
          <a:p>
            <a:pPr marL="0" marR="0" lvl="0" indent="0" algn="l" defTabSz="457200" rtl="0" eaLnBrk="1" fontAlgn="base" latinLnBrk="0" hangingPunct="1">
              <a:lnSpc>
                <a:spcPct val="100000"/>
              </a:lnSpc>
              <a:spcBef>
                <a:spcPct val="50000"/>
              </a:spcBef>
              <a:spcAft>
                <a:spcPct val="0"/>
              </a:spcAft>
              <a:buClrTx/>
              <a:buSzTx/>
              <a:buFont typeface="Arial" panose="020B0604020202020204" pitchFamily="34" charset="0"/>
              <a:buNone/>
              <a:tabLst/>
              <a:defRPr/>
            </a:pPr>
            <a:r>
              <a:rPr lang="fi-FI" altLang="fi-FI" sz="1800" dirty="0">
                <a:solidFill>
                  <a:prstClr val="white"/>
                </a:solidFill>
                <a:latin typeface="Trebuchet MS" panose="020B0603020202020204" pitchFamily="34" charset="0"/>
              </a:rPr>
              <a:t>Konkreettisia ovat e</a:t>
            </a:r>
            <a:r>
              <a:rPr kumimoji="0" lang="fi-FI" altLang="fi-FI" sz="1800" b="0" i="0" u="none" strike="noStrike" kern="1200" cap="none" spc="0" normalizeH="0" baseline="0" noProof="0" dirty="0" err="1">
                <a:ln>
                  <a:noFill/>
                </a:ln>
                <a:solidFill>
                  <a:prstClr val="white"/>
                </a:solidFill>
                <a:effectLst/>
                <a:uLnTx/>
                <a:uFillTx/>
                <a:latin typeface="Trebuchet MS" panose="020B0603020202020204" pitchFamily="34" charset="0"/>
                <a:ea typeface="+mn-ea"/>
                <a:cs typeface="+mn-cs"/>
              </a:rPr>
              <a:t>nglantilaisten</a:t>
            </a:r>
            <a:r>
              <a:rPr kumimoji="0" lang="fi-FI" altLang="fi-FI" sz="18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 oikeudet  </a:t>
            </a:r>
          </a:p>
          <a:p>
            <a:pPr marL="0" marR="0" lvl="0" indent="0" algn="l" defTabSz="457200" rtl="0" eaLnBrk="1" fontAlgn="base" latinLnBrk="0" hangingPunct="1">
              <a:lnSpc>
                <a:spcPct val="100000"/>
              </a:lnSpc>
              <a:spcBef>
                <a:spcPct val="50000"/>
              </a:spcBef>
              <a:spcAft>
                <a:spcPct val="0"/>
              </a:spcAft>
              <a:buClrTx/>
              <a:buSzTx/>
              <a:buFont typeface="Arial" panose="020B0604020202020204" pitchFamily="34" charset="0"/>
              <a:buNone/>
              <a:tabLst/>
              <a:defRPr/>
            </a:pPr>
            <a:endParaRPr lang="fi-FI" altLang="fi-FI" sz="1800" dirty="0">
              <a:solidFill>
                <a:prstClr val="white"/>
              </a:solidFill>
              <a:latin typeface="Trebuchet MS" panose="020B0603020202020204" pitchFamily="34" charset="0"/>
            </a:endParaRPr>
          </a:p>
          <a:p>
            <a:pPr marL="0" marR="0" lvl="0" indent="0" algn="l" defTabSz="457200" rtl="0" eaLnBrk="1" fontAlgn="base" latinLnBrk="0" hangingPunct="1">
              <a:lnSpc>
                <a:spcPct val="100000"/>
              </a:lnSpc>
              <a:spcBef>
                <a:spcPct val="50000"/>
              </a:spcBef>
              <a:spcAft>
                <a:spcPct val="0"/>
              </a:spcAft>
              <a:buClrTx/>
              <a:buSzTx/>
              <a:buFont typeface="Arial" panose="020B0604020202020204" pitchFamily="34" charset="0"/>
              <a:buNone/>
              <a:tabLst/>
              <a:defRPr/>
            </a:pPr>
            <a:r>
              <a:rPr lang="fi-FI" altLang="fi-FI" sz="1800" dirty="0">
                <a:solidFill>
                  <a:prstClr val="white"/>
                </a:solidFill>
                <a:latin typeface="Trebuchet MS" panose="020B0603020202020204" pitchFamily="34" charset="0"/>
              </a:rPr>
              <a:t>Hannah </a:t>
            </a:r>
            <a:r>
              <a:rPr lang="fi-FI" altLang="fi-FI" sz="1800" dirty="0" err="1">
                <a:solidFill>
                  <a:prstClr val="white"/>
                </a:solidFill>
                <a:latin typeface="Trebuchet MS" panose="020B0603020202020204" pitchFamily="34" charset="0"/>
              </a:rPr>
              <a:t>Arendt</a:t>
            </a:r>
            <a:r>
              <a:rPr lang="fi-FI" altLang="fi-FI" sz="1800" dirty="0">
                <a:solidFill>
                  <a:prstClr val="white"/>
                </a:solidFill>
                <a:latin typeface="Trebuchet MS" panose="020B0603020202020204" pitchFamily="34" charset="0"/>
              </a:rPr>
              <a:t>: </a:t>
            </a:r>
            <a:r>
              <a:rPr lang="fi-FI" altLang="fi-FI" sz="1800" dirty="0" err="1">
                <a:solidFill>
                  <a:prstClr val="white"/>
                </a:solidFill>
                <a:latin typeface="Trebuchet MS" panose="020B0603020202020204" pitchFamily="34" charset="0"/>
              </a:rPr>
              <a:t>Burke</a:t>
            </a:r>
            <a:r>
              <a:rPr lang="fi-FI" altLang="fi-FI" sz="1800" dirty="0">
                <a:solidFill>
                  <a:prstClr val="white"/>
                </a:solidFill>
                <a:latin typeface="Trebuchet MS" panose="020B0603020202020204" pitchFamily="34" charset="0"/>
              </a:rPr>
              <a:t> oli oikeassa: </a:t>
            </a:r>
          </a:p>
          <a:p>
            <a:pPr lvl="0" defTabSz="457200" fontAlgn="base">
              <a:lnSpc>
                <a:spcPct val="100000"/>
              </a:lnSpc>
              <a:spcBef>
                <a:spcPct val="50000"/>
              </a:spcBef>
              <a:spcAft>
                <a:spcPct val="0"/>
              </a:spcAft>
              <a:buNone/>
            </a:pPr>
            <a:r>
              <a:rPr lang="fi-FI" altLang="fi-FI" sz="1800" i="1" dirty="0">
                <a:solidFill>
                  <a:prstClr val="white"/>
                </a:solidFill>
                <a:latin typeface="Trebuchet MS" panose="020B0603020202020204" pitchFamily="34" charset="0"/>
              </a:rPr>
              <a:t>“Ihmisoikeudet oli määritelty “luovuttamattomiksi”, koska ne oletettiin kakista hallituksista riippumattomiksi. Kävi kuitenkin ilmi että heti kun ihmisillä ei ollut omaa hallitusta ja he joutuivat turvautumaan vähimmäisoikeuksiinsa, niitä suojelemassa ei ollut enää yhtään auktoriteettia eikä yksikään instituutio halunnut niitä taata.” </a:t>
            </a:r>
            <a:endParaRPr kumimoji="0" lang="fi-FI" altLang="fi-FI" sz="1800" b="0" i="1"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a:p>
            <a:pPr defTabSz="457200" fontAlgn="base">
              <a:lnSpc>
                <a:spcPct val="100000"/>
              </a:lnSpc>
              <a:spcBef>
                <a:spcPct val="50000"/>
              </a:spcBef>
              <a:spcAft>
                <a:spcPct val="0"/>
              </a:spcAft>
              <a:buNone/>
            </a:pPr>
            <a:r>
              <a:rPr lang="fi-FI" altLang="fi-FI" sz="1800" i="1" dirty="0">
                <a:solidFill>
                  <a:schemeClr val="bg1"/>
                </a:solidFill>
                <a:latin typeface="Trebuchet MS" panose="020B0603020202020204" pitchFamily="34" charset="0"/>
              </a:rPr>
              <a:t>”Ihmisen omaan olemassaoloon perustuvaksi oletettu ihmisoikeuskäsitys hajosi samalla hetkellä kun siihen muka uskoneet joutuivat ensi kertaa vastakkain sellaisten ihmisten kanssa, jotka olivat todella menettäneet kaikki muut ominaisuudet ja erityissuhteet – paitsi sen, että olivat yhä ihmisiä.” </a:t>
            </a:r>
          </a:p>
        </p:txBody>
      </p:sp>
      <p:pic>
        <p:nvPicPr>
          <p:cNvPr id="24580" name="Kuva 1">
            <a:extLst>
              <a:ext uri="{FF2B5EF4-FFF2-40B4-BE49-F238E27FC236}">
                <a16:creationId xmlns:a16="http://schemas.microsoft.com/office/drawing/2014/main" id="{C1F2FFD1-8A14-4C6C-AD1B-D704596BC140}"/>
              </a:ext>
            </a:extLst>
          </p:cNvPr>
          <p:cNvPicPr>
            <a:picLocks noChangeAspect="1"/>
          </p:cNvPicPr>
          <p:nvPr/>
        </p:nvPicPr>
        <p:blipFill>
          <a:blip r:embed="rId2">
            <a:extLst>
              <a:ext uri="{28A0092B-C50C-407E-A947-70E740481C1C}">
                <a14:useLocalDpi xmlns:a14="http://schemas.microsoft.com/office/drawing/2010/main" val="0"/>
              </a:ext>
            </a:extLst>
          </a:blip>
          <a:srcRect r="21016"/>
          <a:stretch>
            <a:fillRect/>
          </a:stretch>
        </p:blipFill>
        <p:spPr bwMode="auto">
          <a:xfrm>
            <a:off x="3175" y="0"/>
            <a:ext cx="42776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Kuva 3">
            <a:extLst>
              <a:ext uri="{FF2B5EF4-FFF2-40B4-BE49-F238E27FC236}">
                <a16:creationId xmlns:a16="http://schemas.microsoft.com/office/drawing/2014/main" id="{248AE8B0-1511-4DC2-9918-9B9973D97580}"/>
              </a:ext>
            </a:extLst>
          </p:cNvPr>
          <p:cNvPicPr>
            <a:picLocks noChangeAspect="1"/>
          </p:cNvPicPr>
          <p:nvPr/>
        </p:nvPicPr>
        <p:blipFill>
          <a:blip r:embed="rId3"/>
          <a:stretch>
            <a:fillRect/>
          </a:stretch>
        </p:blipFill>
        <p:spPr>
          <a:xfrm>
            <a:off x="0" y="4119153"/>
            <a:ext cx="3086337" cy="2753179"/>
          </a:xfrm>
          <a:prstGeom prst="rect">
            <a:avLst/>
          </a:prstGeom>
        </p:spPr>
      </p:pic>
      <p:sp>
        <p:nvSpPr>
          <p:cNvPr id="2" name="Alatunnisteen paikkamerkki 1">
            <a:extLst>
              <a:ext uri="{FF2B5EF4-FFF2-40B4-BE49-F238E27FC236}">
                <a16:creationId xmlns:a16="http://schemas.microsoft.com/office/drawing/2014/main" id="{04898D0C-C9DD-4886-BABC-C36E5E6D544E}"/>
              </a:ext>
            </a:extLst>
          </p:cNvPr>
          <p:cNvSpPr>
            <a:spLocks noGrp="1"/>
          </p:cNvSpPr>
          <p:nvPr>
            <p:ph type="ftr" sz="quarter" idx="11"/>
          </p:nvPr>
        </p:nvSpPr>
        <p:spPr/>
        <p:txBody>
          <a:bodyPr/>
          <a:lstStyle/>
          <a:p>
            <a:pPr>
              <a:defRPr/>
            </a:pPr>
            <a:r>
              <a:rPr lang="fi-FI" altLang="fi-FI"/>
              <a:t>Eurovaalit 2019: Eurooppa tulessa ja tulevaisuudessa</a:t>
            </a:r>
            <a:endParaRPr lang="en-GB" altLang="fi-FI"/>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Kuva 1">
            <a:extLst>
              <a:ext uri="{FF2B5EF4-FFF2-40B4-BE49-F238E27FC236}">
                <a16:creationId xmlns:a16="http://schemas.microsoft.com/office/drawing/2014/main" id="{1FC06CD4-14F6-472A-BE5F-1048AAC4AE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300" y="0"/>
            <a:ext cx="12433300"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kstiruutu 7">
            <a:extLst>
              <a:ext uri="{FF2B5EF4-FFF2-40B4-BE49-F238E27FC236}">
                <a16:creationId xmlns:a16="http://schemas.microsoft.com/office/drawing/2014/main" id="{7AB3E004-1475-4261-8E50-D24B85B0AA06}"/>
              </a:ext>
            </a:extLst>
          </p:cNvPr>
          <p:cNvSpPr txBox="1">
            <a:spLocks noChangeArrowheads="1"/>
          </p:cNvSpPr>
          <p:nvPr/>
        </p:nvSpPr>
        <p:spPr bwMode="auto">
          <a:xfrm>
            <a:off x="531223" y="741363"/>
            <a:ext cx="1103689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fi-FI" altLang="fi-FI" b="1" dirty="0">
                <a:solidFill>
                  <a:schemeClr val="bg1"/>
                </a:solidFill>
                <a:latin typeface="Trebuchet MS" panose="020B0603020202020204" pitchFamily="34" charset="0"/>
              </a:rPr>
              <a:t>Eurooppalaisten oikeudet vai ihmisoikeudet? </a:t>
            </a:r>
          </a:p>
        </p:txBody>
      </p:sp>
      <p:sp>
        <p:nvSpPr>
          <p:cNvPr id="2" name="Tekstiruutu 1">
            <a:extLst>
              <a:ext uri="{FF2B5EF4-FFF2-40B4-BE49-F238E27FC236}">
                <a16:creationId xmlns:a16="http://schemas.microsoft.com/office/drawing/2014/main" id="{92C90197-A938-469C-92F3-F9F4E965BEB1}"/>
              </a:ext>
            </a:extLst>
          </p:cNvPr>
          <p:cNvSpPr txBox="1"/>
          <p:nvPr/>
        </p:nvSpPr>
        <p:spPr>
          <a:xfrm>
            <a:off x="5129349" y="2151017"/>
            <a:ext cx="5390605" cy="646331"/>
          </a:xfrm>
          <a:prstGeom prst="rect">
            <a:avLst/>
          </a:prstGeom>
          <a:noFill/>
        </p:spPr>
        <p:txBody>
          <a:bodyPr wrap="square" rtlCol="0">
            <a:spAutoFit/>
          </a:bodyPr>
          <a:lstStyle/>
          <a:p>
            <a:r>
              <a:rPr lang="fi-FI" dirty="0">
                <a:solidFill>
                  <a:schemeClr val="bg1"/>
                </a:solidFill>
              </a:rPr>
              <a:t>Mitä Eurooppa voi tehdä taatakseen todelliset ihmisoikeudet eikä vain eurooppalaisten oikeuksia ?</a:t>
            </a:r>
          </a:p>
        </p:txBody>
      </p:sp>
      <p:sp>
        <p:nvSpPr>
          <p:cNvPr id="3" name="Alatunnisteen paikkamerkki 2">
            <a:extLst>
              <a:ext uri="{FF2B5EF4-FFF2-40B4-BE49-F238E27FC236}">
                <a16:creationId xmlns:a16="http://schemas.microsoft.com/office/drawing/2014/main" id="{8857C09F-7957-4D55-85B6-1EC7B72E2F50}"/>
              </a:ext>
            </a:extLst>
          </p:cNvPr>
          <p:cNvSpPr>
            <a:spLocks noGrp="1"/>
          </p:cNvSpPr>
          <p:nvPr>
            <p:ph type="ftr" sz="quarter" idx="11"/>
          </p:nvPr>
        </p:nvSpPr>
        <p:spPr/>
        <p:txBody>
          <a:bodyPr/>
          <a:lstStyle/>
          <a:p>
            <a:r>
              <a:rPr lang="fi-FI"/>
              <a:t>Eurovaalit 2019: Eurooppa tulessa ja tulevaisuudessa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68401A0-A09C-42AE-A489-DE309D64D26C}"/>
              </a:ext>
            </a:extLst>
          </p:cNvPr>
          <p:cNvPicPr>
            <a:picLocks noChangeAspect="1"/>
          </p:cNvPicPr>
          <p:nvPr/>
        </p:nvPicPr>
        <p:blipFill rotWithShape="1">
          <a:blip r:embed="rId2"/>
          <a:srcRect t="10204" b="15721"/>
          <a:stretch/>
        </p:blipFill>
        <p:spPr>
          <a:xfrm>
            <a:off x="0" y="0"/>
            <a:ext cx="12192000" cy="6858000"/>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365760" y="278674"/>
            <a:ext cx="7355065" cy="646331"/>
          </a:xfrm>
          <a:prstGeom prst="rect">
            <a:avLst/>
          </a:prstGeom>
          <a:noFill/>
        </p:spPr>
        <p:txBody>
          <a:bodyPr wrap="square" rtlCol="0">
            <a:spAutoFit/>
          </a:bodyPr>
          <a:lstStyle/>
          <a:p>
            <a:r>
              <a:rPr lang="fi-FI" sz="3600" b="1" dirty="0"/>
              <a:t>Ilmastomuutos = lämpeneminen</a:t>
            </a:r>
          </a:p>
        </p:txBody>
      </p:sp>
      <p:sp>
        <p:nvSpPr>
          <p:cNvPr id="6" name="Tekstiruutu 5">
            <a:extLst>
              <a:ext uri="{FF2B5EF4-FFF2-40B4-BE49-F238E27FC236}">
                <a16:creationId xmlns:a16="http://schemas.microsoft.com/office/drawing/2014/main" id="{C5496088-BBB6-4BCC-9957-978D11221020}"/>
              </a:ext>
            </a:extLst>
          </p:cNvPr>
          <p:cNvSpPr txBox="1"/>
          <p:nvPr/>
        </p:nvSpPr>
        <p:spPr>
          <a:xfrm>
            <a:off x="445932" y="1203679"/>
            <a:ext cx="4025245" cy="3970318"/>
          </a:xfrm>
          <a:prstGeom prst="rect">
            <a:avLst/>
          </a:prstGeom>
          <a:noFill/>
        </p:spPr>
        <p:txBody>
          <a:bodyPr wrap="square" rtlCol="0">
            <a:spAutoFit/>
          </a:bodyPr>
          <a:lstStyle/>
          <a:p>
            <a:r>
              <a:rPr lang="fi-FI" dirty="0"/>
              <a:t>Konsensus haasteesta</a:t>
            </a:r>
          </a:p>
          <a:p>
            <a:endParaRPr lang="fi-FI" dirty="0"/>
          </a:p>
          <a:p>
            <a:r>
              <a:rPr lang="fi-FI" dirty="0"/>
              <a:t>Mutta mitä tehtävä?  </a:t>
            </a:r>
          </a:p>
          <a:p>
            <a:endParaRPr lang="fi-FI" dirty="0"/>
          </a:p>
          <a:p>
            <a:r>
              <a:rPr lang="fi-FI" dirty="0"/>
              <a:t>Politiikka </a:t>
            </a:r>
          </a:p>
          <a:p>
            <a:endParaRPr lang="fi-FI" dirty="0"/>
          </a:p>
          <a:p>
            <a:r>
              <a:rPr lang="fi-FI" dirty="0"/>
              <a:t>Talous – </a:t>
            </a:r>
            <a:r>
              <a:rPr lang="en-GB" dirty="0"/>
              <a:t>Green New Deal or Green Markets? </a:t>
            </a:r>
          </a:p>
          <a:p>
            <a:endParaRPr lang="fi-FI" dirty="0"/>
          </a:p>
          <a:p>
            <a:r>
              <a:rPr lang="fi-FI" dirty="0"/>
              <a:t>Tekniikka </a:t>
            </a:r>
          </a:p>
          <a:p>
            <a:endParaRPr lang="fi-FI" dirty="0"/>
          </a:p>
          <a:p>
            <a:r>
              <a:rPr lang="fi-FI" dirty="0"/>
              <a:t>Elämäntapa </a:t>
            </a:r>
          </a:p>
          <a:p>
            <a:endParaRPr lang="fi-FI" dirty="0"/>
          </a:p>
          <a:p>
            <a:r>
              <a:rPr lang="fi-FI" dirty="0"/>
              <a:t>Pakkokeinot vai vapaaehtoisuus? </a:t>
            </a:r>
          </a:p>
        </p:txBody>
      </p:sp>
      <p:sp>
        <p:nvSpPr>
          <p:cNvPr id="2" name="Alatunnisteen paikkamerkki 1">
            <a:extLst>
              <a:ext uri="{FF2B5EF4-FFF2-40B4-BE49-F238E27FC236}">
                <a16:creationId xmlns:a16="http://schemas.microsoft.com/office/drawing/2014/main" id="{02E2E455-AAD7-45AB-88A7-616AFE4CFDB9}"/>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2307343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862DB28B-CEE3-4182-BEBE-84F9925C034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522549"/>
            <a:ext cx="12192000" cy="8371840"/>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365760" y="278674"/>
            <a:ext cx="9353006" cy="646331"/>
          </a:xfrm>
          <a:prstGeom prst="rect">
            <a:avLst/>
          </a:prstGeom>
          <a:noFill/>
        </p:spPr>
        <p:txBody>
          <a:bodyPr wrap="square" rtlCol="0">
            <a:spAutoFit/>
          </a:bodyPr>
          <a:lstStyle/>
          <a:p>
            <a:r>
              <a:rPr lang="fi-FI" sz="3600" b="1" dirty="0">
                <a:solidFill>
                  <a:schemeClr val="bg1"/>
                </a:solidFill>
              </a:rPr>
              <a:t>Talouspolitiikka vai talous ilman politiikkaa?  </a:t>
            </a:r>
          </a:p>
        </p:txBody>
      </p:sp>
      <p:sp>
        <p:nvSpPr>
          <p:cNvPr id="4" name="Tekstiruutu 3">
            <a:extLst>
              <a:ext uri="{FF2B5EF4-FFF2-40B4-BE49-F238E27FC236}">
                <a16:creationId xmlns:a16="http://schemas.microsoft.com/office/drawing/2014/main" id="{7D6E2F6C-836C-45FA-B791-67DB865DB6F6}"/>
              </a:ext>
            </a:extLst>
          </p:cNvPr>
          <p:cNvSpPr txBox="1"/>
          <p:nvPr/>
        </p:nvSpPr>
        <p:spPr>
          <a:xfrm>
            <a:off x="8821783" y="1393371"/>
            <a:ext cx="3074126" cy="2862322"/>
          </a:xfrm>
          <a:prstGeom prst="rect">
            <a:avLst/>
          </a:prstGeom>
          <a:noFill/>
        </p:spPr>
        <p:txBody>
          <a:bodyPr wrap="square" rtlCol="0">
            <a:spAutoFit/>
          </a:bodyPr>
          <a:lstStyle/>
          <a:p>
            <a:r>
              <a:rPr lang="fi-FI" dirty="0"/>
              <a:t>Voiko EU harjoittaa omaa talouspolitiikkaa? </a:t>
            </a:r>
          </a:p>
          <a:p>
            <a:endParaRPr lang="fi-FI" dirty="0"/>
          </a:p>
          <a:p>
            <a:r>
              <a:rPr lang="fi-FI" dirty="0"/>
              <a:t>Minkälaista talouspolitiikkaa EU:n pitäisi harjoittaa?</a:t>
            </a:r>
          </a:p>
          <a:p>
            <a:endParaRPr lang="fi-FI" dirty="0"/>
          </a:p>
          <a:p>
            <a:r>
              <a:rPr lang="fi-FI" dirty="0"/>
              <a:t>Pitäisikö eurosta luopua?</a:t>
            </a:r>
          </a:p>
          <a:p>
            <a:endParaRPr lang="fi-FI" dirty="0"/>
          </a:p>
          <a:p>
            <a:r>
              <a:rPr lang="fi-FI" dirty="0"/>
              <a:t>Vai pitäisikö EU:n poliittisia instituutioita vahvistaa?   </a:t>
            </a:r>
          </a:p>
        </p:txBody>
      </p:sp>
      <p:sp>
        <p:nvSpPr>
          <p:cNvPr id="7" name="Alatunnisteen paikkamerkki 6">
            <a:extLst>
              <a:ext uri="{FF2B5EF4-FFF2-40B4-BE49-F238E27FC236}">
                <a16:creationId xmlns:a16="http://schemas.microsoft.com/office/drawing/2014/main" id="{4F765561-685E-4FEF-BF00-170DC124B46B}"/>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4122089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4653663-1C93-420A-B113-B3DB414D41B5}"/>
              </a:ext>
            </a:extLst>
          </p:cNvPr>
          <p:cNvSpPr txBox="1"/>
          <p:nvPr/>
        </p:nvSpPr>
        <p:spPr>
          <a:xfrm>
            <a:off x="4406537" y="448356"/>
            <a:ext cx="8426934" cy="646331"/>
          </a:xfrm>
          <a:prstGeom prst="rect">
            <a:avLst/>
          </a:prstGeom>
          <a:noFill/>
        </p:spPr>
        <p:txBody>
          <a:bodyPr wrap="square" rtlCol="0">
            <a:spAutoFit/>
          </a:bodyPr>
          <a:lstStyle/>
          <a:p>
            <a:r>
              <a:rPr lang="fi-FI" sz="3600" b="1" dirty="0">
                <a:solidFill>
                  <a:schemeClr val="bg1"/>
                </a:solidFill>
              </a:rPr>
              <a:t>Euroopan arvot ja universaalit arvot?  </a:t>
            </a:r>
          </a:p>
        </p:txBody>
      </p:sp>
      <p:sp>
        <p:nvSpPr>
          <p:cNvPr id="6" name="Tekstiruutu 5">
            <a:extLst>
              <a:ext uri="{FF2B5EF4-FFF2-40B4-BE49-F238E27FC236}">
                <a16:creationId xmlns:a16="http://schemas.microsoft.com/office/drawing/2014/main" id="{AD6AD3F4-1E61-43DC-9831-E6C81E6D6544}"/>
              </a:ext>
            </a:extLst>
          </p:cNvPr>
          <p:cNvSpPr txBox="1"/>
          <p:nvPr/>
        </p:nvSpPr>
        <p:spPr>
          <a:xfrm>
            <a:off x="4406537" y="1935198"/>
            <a:ext cx="6749143" cy="4524315"/>
          </a:xfrm>
          <a:prstGeom prst="rect">
            <a:avLst/>
          </a:prstGeom>
          <a:noFill/>
        </p:spPr>
        <p:txBody>
          <a:bodyPr wrap="square" rtlCol="0">
            <a:spAutoFit/>
          </a:bodyPr>
          <a:lstStyle/>
          <a:p>
            <a:r>
              <a:rPr lang="fi-FI" i="1" dirty="0">
                <a:solidFill>
                  <a:schemeClr val="bg1"/>
                </a:solidFill>
              </a:rPr>
              <a:t>”HAKEVAT INNOITUKSENSA Euroopan kulttuurisesta, uskonnollisesta ja humanistisesta perinteestä, josta kehittyneitä yleismaailmallisia arvoja ovat ihmisen loukkaamattomat ja luovuttamattomat oikeudet sekä vapaus, kansanvalta, tasa-arvo ja oikeusvaltioperiaate.”</a:t>
            </a:r>
          </a:p>
          <a:p>
            <a:endParaRPr lang="fi-FI" dirty="0">
              <a:solidFill>
                <a:schemeClr val="bg1"/>
              </a:solidFill>
            </a:endParaRPr>
          </a:p>
          <a:p>
            <a:r>
              <a:rPr lang="fi-FI" dirty="0">
                <a:solidFill>
                  <a:schemeClr val="bg1"/>
                </a:solidFill>
              </a:rPr>
              <a:t>Lissabonin sopimus 2009</a:t>
            </a:r>
          </a:p>
          <a:p>
            <a:endParaRPr lang="fi-FI" dirty="0">
              <a:solidFill>
                <a:schemeClr val="bg1"/>
              </a:solidFill>
            </a:endParaRPr>
          </a:p>
          <a:p>
            <a:r>
              <a:rPr lang="fi-FI" dirty="0">
                <a:solidFill>
                  <a:schemeClr val="bg1"/>
                </a:solidFill>
              </a:rPr>
              <a:t>Onko Euroopalla erityisiä arvoja? </a:t>
            </a:r>
          </a:p>
          <a:p>
            <a:endParaRPr lang="fi-FI" dirty="0">
              <a:solidFill>
                <a:schemeClr val="bg1"/>
              </a:solidFill>
            </a:endParaRPr>
          </a:p>
          <a:p>
            <a:r>
              <a:rPr lang="fi-FI" dirty="0">
                <a:solidFill>
                  <a:schemeClr val="bg1"/>
                </a:solidFill>
              </a:rPr>
              <a:t>Edustaako Eurooppa edelleen universalismia? </a:t>
            </a:r>
          </a:p>
          <a:p>
            <a:endParaRPr lang="fi-FI" dirty="0">
              <a:solidFill>
                <a:schemeClr val="bg1"/>
              </a:solidFill>
            </a:endParaRPr>
          </a:p>
          <a:p>
            <a:r>
              <a:rPr lang="fi-FI" altLang="fi-FI" i="1" dirty="0">
                <a:solidFill>
                  <a:schemeClr val="bg1"/>
                </a:solidFill>
              </a:rPr>
              <a:t>“Millainen tapahtumaketju on aiheuttanut sen, että juuri länsimaissa, ja vain täällä, esiintyy kulttuuri ilmiöitä, jotka kuitenkin - kuten ainakin itse mielellämme kuvittelemme - edustivat universaalisti merkityksellistä ja pätevää kehityssuuntaa.” (Max Weber) </a:t>
            </a:r>
          </a:p>
          <a:p>
            <a:endParaRPr lang="fi-FI" dirty="0"/>
          </a:p>
        </p:txBody>
      </p:sp>
      <p:pic>
        <p:nvPicPr>
          <p:cNvPr id="2" name="Kuva 1">
            <a:extLst>
              <a:ext uri="{FF2B5EF4-FFF2-40B4-BE49-F238E27FC236}">
                <a16:creationId xmlns:a16="http://schemas.microsoft.com/office/drawing/2014/main" id="{B671326E-16E1-497D-83B8-D7FC117AA32A}"/>
              </a:ext>
            </a:extLst>
          </p:cNvPr>
          <p:cNvPicPr>
            <a:picLocks noChangeAspect="1"/>
          </p:cNvPicPr>
          <p:nvPr/>
        </p:nvPicPr>
        <p:blipFill rotWithShape="1">
          <a:blip r:embed="rId2"/>
          <a:srcRect l="22222" r="20635"/>
          <a:stretch/>
        </p:blipFill>
        <p:spPr>
          <a:xfrm>
            <a:off x="0" y="0"/>
            <a:ext cx="3953691" cy="6918960"/>
          </a:xfrm>
          <a:prstGeom prst="rect">
            <a:avLst/>
          </a:prstGeom>
        </p:spPr>
      </p:pic>
      <p:sp>
        <p:nvSpPr>
          <p:cNvPr id="3" name="Alatunnisteen paikkamerkki 2">
            <a:extLst>
              <a:ext uri="{FF2B5EF4-FFF2-40B4-BE49-F238E27FC236}">
                <a16:creationId xmlns:a16="http://schemas.microsoft.com/office/drawing/2014/main" id="{29A055CA-3EC5-40F7-80A6-03BEBEDBAC60}"/>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2034168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14653663-1C93-420A-B113-B3DB414D41B5}"/>
              </a:ext>
            </a:extLst>
          </p:cNvPr>
          <p:cNvSpPr txBox="1"/>
          <p:nvPr/>
        </p:nvSpPr>
        <p:spPr>
          <a:xfrm>
            <a:off x="7306491" y="448356"/>
            <a:ext cx="5526980" cy="646331"/>
          </a:xfrm>
          <a:prstGeom prst="rect">
            <a:avLst/>
          </a:prstGeom>
          <a:noFill/>
        </p:spPr>
        <p:txBody>
          <a:bodyPr wrap="square" rtlCol="0">
            <a:spAutoFit/>
          </a:bodyPr>
          <a:lstStyle/>
          <a:p>
            <a:r>
              <a:rPr lang="fi-FI" sz="3600" b="1" dirty="0"/>
              <a:t>Uskonto Euroopassa</a:t>
            </a:r>
          </a:p>
        </p:txBody>
      </p:sp>
      <p:sp>
        <p:nvSpPr>
          <p:cNvPr id="6" name="Tekstiruutu 5">
            <a:extLst>
              <a:ext uri="{FF2B5EF4-FFF2-40B4-BE49-F238E27FC236}">
                <a16:creationId xmlns:a16="http://schemas.microsoft.com/office/drawing/2014/main" id="{AD6AD3F4-1E61-43DC-9831-E6C81E6D6544}"/>
              </a:ext>
            </a:extLst>
          </p:cNvPr>
          <p:cNvSpPr txBox="1"/>
          <p:nvPr/>
        </p:nvSpPr>
        <p:spPr>
          <a:xfrm>
            <a:off x="7306491" y="2170329"/>
            <a:ext cx="3971109" cy="1495979"/>
          </a:xfrm>
          <a:prstGeom prst="rect">
            <a:avLst/>
          </a:prstGeom>
          <a:noFill/>
        </p:spPr>
        <p:txBody>
          <a:bodyPr wrap="square" rtlCol="0">
            <a:spAutoFit/>
          </a:bodyPr>
          <a:lstStyle/>
          <a:p>
            <a:r>
              <a:rPr lang="fi-FI" dirty="0"/>
              <a:t>Kristittyjä 72%</a:t>
            </a:r>
          </a:p>
          <a:p>
            <a:r>
              <a:rPr lang="fi-FI" dirty="0"/>
              <a:t>Agnostikkoja 16%</a:t>
            </a:r>
          </a:p>
          <a:p>
            <a:r>
              <a:rPr lang="fi-FI" dirty="0"/>
              <a:t>Ateisteja 7%</a:t>
            </a:r>
          </a:p>
          <a:p>
            <a:r>
              <a:rPr lang="fi-FI" dirty="0"/>
              <a:t>Islamilaisia 2% </a:t>
            </a:r>
          </a:p>
          <a:p>
            <a:r>
              <a:rPr lang="fi-FI" dirty="0"/>
              <a:t>Muita 3% </a:t>
            </a:r>
          </a:p>
        </p:txBody>
      </p:sp>
      <p:pic>
        <p:nvPicPr>
          <p:cNvPr id="2" name="Kuva 1">
            <a:extLst>
              <a:ext uri="{FF2B5EF4-FFF2-40B4-BE49-F238E27FC236}">
                <a16:creationId xmlns:a16="http://schemas.microsoft.com/office/drawing/2014/main" id="{0A42A345-FCCF-458E-8C8D-9CE0473EAD54}"/>
              </a:ext>
            </a:extLst>
          </p:cNvPr>
          <p:cNvPicPr>
            <a:picLocks noChangeAspect="1"/>
          </p:cNvPicPr>
          <p:nvPr/>
        </p:nvPicPr>
        <p:blipFill rotWithShape="1">
          <a:blip r:embed="rId2"/>
          <a:srcRect b="8317"/>
          <a:stretch/>
        </p:blipFill>
        <p:spPr>
          <a:xfrm>
            <a:off x="0" y="0"/>
            <a:ext cx="6789750" cy="6723017"/>
          </a:xfrm>
          <a:prstGeom prst="rect">
            <a:avLst/>
          </a:prstGeom>
        </p:spPr>
      </p:pic>
      <p:sp>
        <p:nvSpPr>
          <p:cNvPr id="3" name="Alatunnisteen paikkamerkki 2">
            <a:extLst>
              <a:ext uri="{FF2B5EF4-FFF2-40B4-BE49-F238E27FC236}">
                <a16:creationId xmlns:a16="http://schemas.microsoft.com/office/drawing/2014/main" id="{34408BDB-319F-44B3-91E1-47EA23B6FE54}"/>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3723859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CC3ABB2-B27D-492C-8B65-FBF8A341833C}"/>
              </a:ext>
            </a:extLst>
          </p:cNvPr>
          <p:cNvPicPr>
            <a:picLocks noChangeAspect="1"/>
          </p:cNvPicPr>
          <p:nvPr/>
        </p:nvPicPr>
        <p:blipFill rotWithShape="1">
          <a:blip r:embed="rId2"/>
          <a:srcRect t="9839" b="17552"/>
          <a:stretch/>
        </p:blipFill>
        <p:spPr>
          <a:xfrm>
            <a:off x="0" y="0"/>
            <a:ext cx="12192000" cy="6867686"/>
          </a:xfrm>
          <a:prstGeom prst="rect">
            <a:avLst/>
          </a:prstGeom>
        </p:spPr>
      </p:pic>
      <p:pic>
        <p:nvPicPr>
          <p:cNvPr id="13" name="Kuva 12">
            <a:extLst>
              <a:ext uri="{FF2B5EF4-FFF2-40B4-BE49-F238E27FC236}">
                <a16:creationId xmlns:a16="http://schemas.microsoft.com/office/drawing/2014/main" id="{5519DA7F-6131-4708-A9C4-2F462F39E1F4}"/>
              </a:ext>
            </a:extLst>
          </p:cNvPr>
          <p:cNvPicPr>
            <a:picLocks noChangeAspect="1"/>
          </p:cNvPicPr>
          <p:nvPr/>
        </p:nvPicPr>
        <p:blipFill>
          <a:blip r:embed="rId3"/>
          <a:stretch>
            <a:fillRect/>
          </a:stretch>
        </p:blipFill>
        <p:spPr>
          <a:xfrm>
            <a:off x="-1" y="3807550"/>
            <a:ext cx="2725783" cy="3047921"/>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6235337" y="448356"/>
            <a:ext cx="6598134" cy="646331"/>
          </a:xfrm>
          <a:prstGeom prst="rect">
            <a:avLst/>
          </a:prstGeom>
          <a:noFill/>
        </p:spPr>
        <p:txBody>
          <a:bodyPr wrap="square" rtlCol="0">
            <a:spAutoFit/>
          </a:bodyPr>
          <a:lstStyle/>
          <a:p>
            <a:r>
              <a:rPr lang="fi-FI" sz="3600" b="1" dirty="0"/>
              <a:t>Islam Euroopassa</a:t>
            </a:r>
          </a:p>
        </p:txBody>
      </p:sp>
      <p:sp>
        <p:nvSpPr>
          <p:cNvPr id="6" name="Tekstiruutu 5">
            <a:extLst>
              <a:ext uri="{FF2B5EF4-FFF2-40B4-BE49-F238E27FC236}">
                <a16:creationId xmlns:a16="http://schemas.microsoft.com/office/drawing/2014/main" id="{AD6AD3F4-1E61-43DC-9831-E6C81E6D6544}"/>
              </a:ext>
            </a:extLst>
          </p:cNvPr>
          <p:cNvSpPr txBox="1"/>
          <p:nvPr/>
        </p:nvSpPr>
        <p:spPr>
          <a:xfrm>
            <a:off x="2133600" y="1203678"/>
            <a:ext cx="6008914" cy="2308324"/>
          </a:xfrm>
          <a:prstGeom prst="rect">
            <a:avLst/>
          </a:prstGeom>
          <a:noFill/>
        </p:spPr>
        <p:txBody>
          <a:bodyPr wrap="square" rtlCol="0">
            <a:spAutoFit/>
          </a:bodyPr>
          <a:lstStyle/>
          <a:p>
            <a:r>
              <a:rPr lang="fi-FI" dirty="0"/>
              <a:t>Islam Euroopan vihollisena </a:t>
            </a:r>
          </a:p>
          <a:p>
            <a:r>
              <a:rPr lang="fi-FI" dirty="0"/>
              <a:t>Islam eurooppalaisen perinteen säilyttäjänä</a:t>
            </a:r>
          </a:p>
          <a:p>
            <a:endParaRPr lang="fi-FI" dirty="0"/>
          </a:p>
          <a:p>
            <a:r>
              <a:rPr lang="fi-FI" dirty="0"/>
              <a:t>Maailmassa yli 1,3 miljardia muslimia</a:t>
            </a:r>
          </a:p>
          <a:p>
            <a:r>
              <a:rPr lang="fi-FI" dirty="0"/>
              <a:t>Suomessa n. 1%, Euroopassa n. 2%</a:t>
            </a:r>
          </a:p>
          <a:p>
            <a:endParaRPr lang="fi-FI" dirty="0"/>
          </a:p>
          <a:p>
            <a:r>
              <a:rPr lang="fi-FI" dirty="0"/>
              <a:t>Näettekö Islamilla mitään positiivista roolia Euroopan tulevaisuudessa? </a:t>
            </a:r>
          </a:p>
        </p:txBody>
      </p:sp>
      <p:sp>
        <p:nvSpPr>
          <p:cNvPr id="4" name="Tekstiruutu 3">
            <a:extLst>
              <a:ext uri="{FF2B5EF4-FFF2-40B4-BE49-F238E27FC236}">
                <a16:creationId xmlns:a16="http://schemas.microsoft.com/office/drawing/2014/main" id="{6E84F267-FBCE-4758-A897-A1584EB7D00B}"/>
              </a:ext>
            </a:extLst>
          </p:cNvPr>
          <p:cNvSpPr txBox="1"/>
          <p:nvPr/>
        </p:nvSpPr>
        <p:spPr>
          <a:xfrm>
            <a:off x="5987009" y="6409644"/>
            <a:ext cx="5595392" cy="369332"/>
          </a:xfrm>
          <a:prstGeom prst="rect">
            <a:avLst/>
          </a:prstGeom>
          <a:noFill/>
        </p:spPr>
        <p:txBody>
          <a:bodyPr wrap="square" rtlCol="0">
            <a:spAutoFit/>
          </a:bodyPr>
          <a:lstStyle/>
          <a:p>
            <a:r>
              <a:rPr lang="en-US" dirty="0" err="1"/>
              <a:t>Ateenan</a:t>
            </a:r>
            <a:r>
              <a:rPr lang="en-US" dirty="0"/>
              <a:t> </a:t>
            </a:r>
            <a:r>
              <a:rPr lang="en-US" dirty="0" err="1"/>
              <a:t>koulu</a:t>
            </a:r>
            <a:r>
              <a:rPr lang="en-US" dirty="0"/>
              <a:t>. </a:t>
            </a:r>
            <a:r>
              <a:rPr lang="en-US" dirty="0" err="1"/>
              <a:t>Rafaellon</a:t>
            </a:r>
            <a:r>
              <a:rPr lang="en-US" dirty="0"/>
              <a:t> </a:t>
            </a:r>
            <a:r>
              <a:rPr lang="en-US" dirty="0" err="1"/>
              <a:t>huone</a:t>
            </a:r>
            <a:r>
              <a:rPr lang="en-US" dirty="0"/>
              <a:t>, </a:t>
            </a:r>
            <a:r>
              <a:rPr lang="en-US" dirty="0" err="1"/>
              <a:t>Vatikaani</a:t>
            </a:r>
            <a:r>
              <a:rPr lang="en-US" dirty="0"/>
              <a:t>. 1501</a:t>
            </a:r>
            <a:endParaRPr lang="fi-FI" dirty="0"/>
          </a:p>
        </p:txBody>
      </p:sp>
      <p:sp>
        <p:nvSpPr>
          <p:cNvPr id="10" name="Tekstiruutu 9">
            <a:extLst>
              <a:ext uri="{FF2B5EF4-FFF2-40B4-BE49-F238E27FC236}">
                <a16:creationId xmlns:a16="http://schemas.microsoft.com/office/drawing/2014/main" id="{C9F93041-B671-4772-B139-C2E096F5FD23}"/>
              </a:ext>
            </a:extLst>
          </p:cNvPr>
          <p:cNvSpPr txBox="1"/>
          <p:nvPr/>
        </p:nvSpPr>
        <p:spPr>
          <a:xfrm>
            <a:off x="182880" y="3884686"/>
            <a:ext cx="2464526" cy="646331"/>
          </a:xfrm>
          <a:prstGeom prst="rect">
            <a:avLst/>
          </a:prstGeom>
          <a:noFill/>
        </p:spPr>
        <p:txBody>
          <a:bodyPr wrap="square" rtlCol="0">
            <a:spAutoFit/>
          </a:bodyPr>
          <a:lstStyle/>
          <a:p>
            <a:r>
              <a:rPr lang="fi-FI" i="1" dirty="0" err="1"/>
              <a:t>Averroes</a:t>
            </a:r>
            <a:r>
              <a:rPr lang="fi-FI" i="1" dirty="0"/>
              <a:t>  </a:t>
            </a:r>
            <a:r>
              <a:rPr lang="fi-FI" i="1" dirty="0" err="1"/>
              <a:t>Ibn</a:t>
            </a:r>
            <a:r>
              <a:rPr lang="fi-FI" i="1" dirty="0"/>
              <a:t> </a:t>
            </a:r>
            <a:r>
              <a:rPr lang="fi-FI" i="1" dirty="0" err="1"/>
              <a:t>Rushd</a:t>
            </a:r>
            <a:r>
              <a:rPr lang="fi-FI" i="1" dirty="0"/>
              <a:t> (1126 – 1198) </a:t>
            </a:r>
            <a:endParaRPr lang="fi-FI" dirty="0"/>
          </a:p>
        </p:txBody>
      </p:sp>
      <p:sp>
        <p:nvSpPr>
          <p:cNvPr id="2" name="Alatunnisteen paikkamerkki 1">
            <a:extLst>
              <a:ext uri="{FF2B5EF4-FFF2-40B4-BE49-F238E27FC236}">
                <a16:creationId xmlns:a16="http://schemas.microsoft.com/office/drawing/2014/main" id="{B23FF94B-9848-45B6-9893-200D90A6D5C4}"/>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2135007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D1A3AC4-008F-41CF-9B16-E3EC7D2551E0}"/>
              </a:ext>
            </a:extLst>
          </p:cNvPr>
          <p:cNvPicPr>
            <a:picLocks noChangeAspect="1"/>
          </p:cNvPicPr>
          <p:nvPr/>
        </p:nvPicPr>
        <p:blipFill>
          <a:blip r:embed="rId2"/>
          <a:stretch>
            <a:fillRect/>
          </a:stretch>
        </p:blipFill>
        <p:spPr>
          <a:xfrm>
            <a:off x="0" y="-203200"/>
            <a:ext cx="12192000" cy="7061200"/>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7201989" y="448356"/>
            <a:ext cx="5631482" cy="646331"/>
          </a:xfrm>
          <a:prstGeom prst="rect">
            <a:avLst/>
          </a:prstGeom>
          <a:noFill/>
        </p:spPr>
        <p:txBody>
          <a:bodyPr wrap="square" rtlCol="0">
            <a:spAutoFit/>
          </a:bodyPr>
          <a:lstStyle/>
          <a:p>
            <a:r>
              <a:rPr lang="fi-FI" sz="3600" b="1" dirty="0"/>
              <a:t>Venäjä ja Eurooppa</a:t>
            </a:r>
          </a:p>
        </p:txBody>
      </p:sp>
      <p:sp>
        <p:nvSpPr>
          <p:cNvPr id="2" name="Tekstiruutu 1">
            <a:extLst>
              <a:ext uri="{FF2B5EF4-FFF2-40B4-BE49-F238E27FC236}">
                <a16:creationId xmlns:a16="http://schemas.microsoft.com/office/drawing/2014/main" id="{FFBE50EF-AE6A-4FD2-83A3-6D2F022A654A}"/>
              </a:ext>
            </a:extLst>
          </p:cNvPr>
          <p:cNvSpPr txBox="1"/>
          <p:nvPr/>
        </p:nvSpPr>
        <p:spPr>
          <a:xfrm>
            <a:off x="818606" y="4110446"/>
            <a:ext cx="7080068" cy="1477328"/>
          </a:xfrm>
          <a:prstGeom prst="rect">
            <a:avLst/>
          </a:prstGeom>
          <a:noFill/>
        </p:spPr>
        <p:txBody>
          <a:bodyPr wrap="square" rtlCol="0">
            <a:spAutoFit/>
          </a:bodyPr>
          <a:lstStyle/>
          <a:p>
            <a:r>
              <a:rPr lang="fi-FI" dirty="0">
                <a:solidFill>
                  <a:schemeClr val="bg1"/>
                </a:solidFill>
              </a:rPr>
              <a:t>Charles de Gaulle, Mihail Gorbatšov </a:t>
            </a:r>
          </a:p>
          <a:p>
            <a:endParaRPr lang="fi-FI" dirty="0">
              <a:solidFill>
                <a:schemeClr val="bg1"/>
              </a:solidFill>
            </a:endParaRPr>
          </a:p>
          <a:p>
            <a:r>
              <a:rPr lang="fi-FI" dirty="0">
                <a:solidFill>
                  <a:schemeClr val="bg1"/>
                </a:solidFill>
              </a:rPr>
              <a:t>Eurooppalaisten yhteinen koti Atlantista Uralille</a:t>
            </a:r>
          </a:p>
          <a:p>
            <a:endParaRPr lang="fi-FI" dirty="0">
              <a:solidFill>
                <a:schemeClr val="bg1"/>
              </a:solidFill>
            </a:endParaRPr>
          </a:p>
          <a:p>
            <a:r>
              <a:rPr lang="fi-FI" dirty="0">
                <a:solidFill>
                  <a:schemeClr val="bg1"/>
                </a:solidFill>
              </a:rPr>
              <a:t>Kuuluko Venäjä Eurooppaan vai onko se EU:n uhka tai vihollinen?  </a:t>
            </a:r>
          </a:p>
        </p:txBody>
      </p:sp>
      <p:sp>
        <p:nvSpPr>
          <p:cNvPr id="4" name="Tekstiruutu 3">
            <a:extLst>
              <a:ext uri="{FF2B5EF4-FFF2-40B4-BE49-F238E27FC236}">
                <a16:creationId xmlns:a16="http://schemas.microsoft.com/office/drawing/2014/main" id="{150A0AC5-6684-4258-A3E8-A3438B4F12B9}"/>
              </a:ext>
            </a:extLst>
          </p:cNvPr>
          <p:cNvSpPr txBox="1"/>
          <p:nvPr/>
        </p:nvSpPr>
        <p:spPr>
          <a:xfrm>
            <a:off x="7959634" y="6400935"/>
            <a:ext cx="5631482" cy="369332"/>
          </a:xfrm>
          <a:prstGeom prst="rect">
            <a:avLst/>
          </a:prstGeom>
          <a:noFill/>
        </p:spPr>
        <p:txBody>
          <a:bodyPr wrap="square" rtlCol="0">
            <a:spAutoFit/>
          </a:bodyPr>
          <a:lstStyle/>
          <a:p>
            <a:r>
              <a:rPr lang="fi-FI" dirty="0" err="1">
                <a:solidFill>
                  <a:schemeClr val="bg1"/>
                </a:solidFill>
              </a:rPr>
              <a:t>Surikov</a:t>
            </a:r>
            <a:r>
              <a:rPr lang="fi-FI" dirty="0">
                <a:solidFill>
                  <a:schemeClr val="bg1"/>
                </a:solidFill>
              </a:rPr>
              <a:t>: </a:t>
            </a:r>
            <a:r>
              <a:rPr lang="fi-FI" dirty="0" err="1">
                <a:solidFill>
                  <a:schemeClr val="bg1"/>
                </a:solidFill>
              </a:rPr>
              <a:t>Streltsien</a:t>
            </a:r>
            <a:r>
              <a:rPr lang="fi-FI" dirty="0">
                <a:solidFill>
                  <a:schemeClr val="bg1"/>
                </a:solidFill>
              </a:rPr>
              <a:t> teloituksen aamu</a:t>
            </a:r>
          </a:p>
        </p:txBody>
      </p:sp>
      <p:sp>
        <p:nvSpPr>
          <p:cNvPr id="6" name="Alatunnisteen paikkamerkki 5">
            <a:extLst>
              <a:ext uri="{FF2B5EF4-FFF2-40B4-BE49-F238E27FC236}">
                <a16:creationId xmlns:a16="http://schemas.microsoft.com/office/drawing/2014/main" id="{977D5E01-8D1D-4E8F-B1F6-E70BF6ACA3D0}"/>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2758059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86790F00-1588-440A-8448-E633A04BC44B}"/>
              </a:ext>
            </a:extLst>
          </p:cNvPr>
          <p:cNvPicPr>
            <a:picLocks noChangeAspect="1"/>
          </p:cNvPicPr>
          <p:nvPr/>
        </p:nvPicPr>
        <p:blipFill>
          <a:blip r:embed="rId2"/>
          <a:stretch>
            <a:fillRect/>
          </a:stretch>
        </p:blipFill>
        <p:spPr>
          <a:xfrm>
            <a:off x="0" y="0"/>
            <a:ext cx="12220288" cy="6858000"/>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464518" y="335145"/>
            <a:ext cx="5631482" cy="646331"/>
          </a:xfrm>
          <a:prstGeom prst="rect">
            <a:avLst/>
          </a:prstGeom>
          <a:noFill/>
        </p:spPr>
        <p:txBody>
          <a:bodyPr wrap="square" rtlCol="0">
            <a:spAutoFit/>
          </a:bodyPr>
          <a:lstStyle/>
          <a:p>
            <a:r>
              <a:rPr lang="fi-FI" sz="3600" b="1" dirty="0">
                <a:solidFill>
                  <a:schemeClr val="bg1"/>
                </a:solidFill>
              </a:rPr>
              <a:t>Amerikka ja Eurooppa</a:t>
            </a:r>
          </a:p>
        </p:txBody>
      </p:sp>
      <p:sp>
        <p:nvSpPr>
          <p:cNvPr id="2" name="Tekstiruutu 1">
            <a:extLst>
              <a:ext uri="{FF2B5EF4-FFF2-40B4-BE49-F238E27FC236}">
                <a16:creationId xmlns:a16="http://schemas.microsoft.com/office/drawing/2014/main" id="{B3D8BC5F-FC22-4EE9-9C06-64A371364CC2}"/>
              </a:ext>
            </a:extLst>
          </p:cNvPr>
          <p:cNvSpPr txBox="1"/>
          <p:nvPr/>
        </p:nvSpPr>
        <p:spPr>
          <a:xfrm>
            <a:off x="775063" y="4476206"/>
            <a:ext cx="6174377" cy="1477328"/>
          </a:xfrm>
          <a:prstGeom prst="rect">
            <a:avLst/>
          </a:prstGeom>
          <a:noFill/>
        </p:spPr>
        <p:txBody>
          <a:bodyPr wrap="square" rtlCol="0">
            <a:spAutoFit/>
          </a:bodyPr>
          <a:lstStyle/>
          <a:p>
            <a:r>
              <a:rPr lang="fi-FI" dirty="0">
                <a:solidFill>
                  <a:schemeClr val="bg1"/>
                </a:solidFill>
              </a:rPr>
              <a:t>Mikä on Amerikan ja Euroopan suhde?</a:t>
            </a:r>
          </a:p>
          <a:p>
            <a:endParaRPr lang="fi-FI" dirty="0">
              <a:solidFill>
                <a:schemeClr val="bg1"/>
              </a:solidFill>
            </a:endParaRPr>
          </a:p>
          <a:p>
            <a:r>
              <a:rPr lang="fi-FI" dirty="0">
                <a:solidFill>
                  <a:schemeClr val="bg1"/>
                </a:solidFill>
              </a:rPr>
              <a:t>Onko se muuttunut? Pitäisikö sen muuttua?</a:t>
            </a:r>
          </a:p>
          <a:p>
            <a:endParaRPr lang="fi-FI" dirty="0">
              <a:solidFill>
                <a:schemeClr val="bg1"/>
              </a:solidFill>
            </a:endParaRPr>
          </a:p>
          <a:p>
            <a:r>
              <a:rPr lang="fi-FI" dirty="0">
                <a:solidFill>
                  <a:schemeClr val="bg1"/>
                </a:solidFill>
              </a:rPr>
              <a:t>Onko katseet kääntyneet eri suuntiin ja mitä vaikutusta tällä on? </a:t>
            </a:r>
          </a:p>
        </p:txBody>
      </p:sp>
      <p:sp>
        <p:nvSpPr>
          <p:cNvPr id="3" name="Alatunnisteen paikkamerkki 2">
            <a:extLst>
              <a:ext uri="{FF2B5EF4-FFF2-40B4-BE49-F238E27FC236}">
                <a16:creationId xmlns:a16="http://schemas.microsoft.com/office/drawing/2014/main" id="{DC751818-D888-493B-828F-FA40F65E9941}"/>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3208718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98382064-57AC-4D41-AB65-074F045D137D}"/>
              </a:ext>
            </a:extLst>
          </p:cNvPr>
          <p:cNvPicPr>
            <a:picLocks noChangeAspect="1"/>
          </p:cNvPicPr>
          <p:nvPr/>
        </p:nvPicPr>
        <p:blipFill>
          <a:blip r:embed="rId2"/>
          <a:stretch>
            <a:fillRect/>
          </a:stretch>
        </p:blipFill>
        <p:spPr>
          <a:xfrm>
            <a:off x="0" y="0"/>
            <a:ext cx="12192000" cy="7080738"/>
          </a:xfrm>
          <a:prstGeom prst="rect">
            <a:avLst/>
          </a:prstGeom>
        </p:spPr>
      </p:pic>
      <p:sp>
        <p:nvSpPr>
          <p:cNvPr id="5" name="Tekstiruutu 4">
            <a:extLst>
              <a:ext uri="{FF2B5EF4-FFF2-40B4-BE49-F238E27FC236}">
                <a16:creationId xmlns:a16="http://schemas.microsoft.com/office/drawing/2014/main" id="{14653663-1C93-420A-B113-B3DB414D41B5}"/>
              </a:ext>
            </a:extLst>
          </p:cNvPr>
          <p:cNvSpPr txBox="1"/>
          <p:nvPr/>
        </p:nvSpPr>
        <p:spPr>
          <a:xfrm>
            <a:off x="5643154" y="448356"/>
            <a:ext cx="7190317" cy="646331"/>
          </a:xfrm>
          <a:prstGeom prst="rect">
            <a:avLst/>
          </a:prstGeom>
          <a:noFill/>
        </p:spPr>
        <p:txBody>
          <a:bodyPr wrap="square" rtlCol="0">
            <a:spAutoFit/>
          </a:bodyPr>
          <a:lstStyle/>
          <a:p>
            <a:r>
              <a:rPr lang="fi-FI" sz="3600" b="1" dirty="0">
                <a:solidFill>
                  <a:schemeClr val="bg1"/>
                </a:solidFill>
              </a:rPr>
              <a:t>Haasteet?</a:t>
            </a:r>
          </a:p>
        </p:txBody>
      </p:sp>
      <p:sp>
        <p:nvSpPr>
          <p:cNvPr id="3" name="Tekstiruutu 2">
            <a:extLst>
              <a:ext uri="{FF2B5EF4-FFF2-40B4-BE49-F238E27FC236}">
                <a16:creationId xmlns:a16="http://schemas.microsoft.com/office/drawing/2014/main" id="{F3C8C652-19DE-47F9-A0A9-2EFF4892BADB}"/>
              </a:ext>
            </a:extLst>
          </p:cNvPr>
          <p:cNvSpPr txBox="1"/>
          <p:nvPr/>
        </p:nvSpPr>
        <p:spPr>
          <a:xfrm>
            <a:off x="5843451" y="5059681"/>
            <a:ext cx="5408023" cy="923330"/>
          </a:xfrm>
          <a:prstGeom prst="rect">
            <a:avLst/>
          </a:prstGeom>
          <a:noFill/>
        </p:spPr>
        <p:txBody>
          <a:bodyPr wrap="square" rtlCol="0">
            <a:spAutoFit/>
          </a:bodyPr>
          <a:lstStyle/>
          <a:p>
            <a:r>
              <a:rPr lang="fi-FI" dirty="0">
                <a:solidFill>
                  <a:schemeClr val="bg1"/>
                </a:solidFill>
              </a:rPr>
              <a:t>Mitkä ovat Euroopan suurimmat lähiajan haasteet ilmastomuutoksen jälkeen? </a:t>
            </a:r>
          </a:p>
          <a:p>
            <a:endParaRPr lang="fi-FI" dirty="0"/>
          </a:p>
        </p:txBody>
      </p:sp>
      <p:sp>
        <p:nvSpPr>
          <p:cNvPr id="4" name="Alatunnisteen paikkamerkki 3">
            <a:extLst>
              <a:ext uri="{FF2B5EF4-FFF2-40B4-BE49-F238E27FC236}">
                <a16:creationId xmlns:a16="http://schemas.microsoft.com/office/drawing/2014/main" id="{2E3BBD96-C743-4389-8E7E-47B5E091E370}"/>
              </a:ext>
            </a:extLst>
          </p:cNvPr>
          <p:cNvSpPr>
            <a:spLocks noGrp="1"/>
          </p:cNvSpPr>
          <p:nvPr>
            <p:ph type="ftr" sz="quarter" idx="11"/>
          </p:nvPr>
        </p:nvSpPr>
        <p:spPr/>
        <p:txBody>
          <a:bodyPr/>
          <a:lstStyle/>
          <a:p>
            <a:r>
              <a:rPr lang="fi-FI"/>
              <a:t>Eurovaalit 2019: Eurooppa tulessa ja tulevaisuudessa</a:t>
            </a:r>
          </a:p>
        </p:txBody>
      </p:sp>
    </p:spTree>
    <p:extLst>
      <p:ext uri="{BB962C8B-B14F-4D97-AF65-F5344CB8AC3E}">
        <p14:creationId xmlns:p14="http://schemas.microsoft.com/office/powerpoint/2010/main" val="2623575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0EFA7F2E-CD16-4D59-8476-FD76E4F85AE1}"/>
              </a:ext>
            </a:extLst>
          </p:cNvPr>
          <p:cNvPicPr>
            <a:picLocks noChangeAspect="1"/>
          </p:cNvPicPr>
          <p:nvPr/>
        </p:nvPicPr>
        <p:blipFill>
          <a:blip r:embed="rId2"/>
          <a:stretch>
            <a:fillRect/>
          </a:stretch>
        </p:blipFill>
        <p:spPr>
          <a:xfrm>
            <a:off x="-1" y="0"/>
            <a:ext cx="5005633" cy="6875870"/>
          </a:xfrm>
          <a:prstGeom prst="rect">
            <a:avLst/>
          </a:prstGeom>
        </p:spPr>
      </p:pic>
      <p:sp>
        <p:nvSpPr>
          <p:cNvPr id="5" name="Tekstiruutu 4">
            <a:extLst>
              <a:ext uri="{FF2B5EF4-FFF2-40B4-BE49-F238E27FC236}">
                <a16:creationId xmlns:a16="http://schemas.microsoft.com/office/drawing/2014/main" id="{7EB6D5EC-9E68-4A99-AB62-DC7C9AB530AA}"/>
              </a:ext>
            </a:extLst>
          </p:cNvPr>
          <p:cNvSpPr txBox="1"/>
          <p:nvPr/>
        </p:nvSpPr>
        <p:spPr>
          <a:xfrm>
            <a:off x="313508" y="6519446"/>
            <a:ext cx="3230880" cy="338554"/>
          </a:xfrm>
          <a:prstGeom prst="rect">
            <a:avLst/>
          </a:prstGeom>
          <a:noFill/>
        </p:spPr>
        <p:txBody>
          <a:bodyPr wrap="square" rtlCol="0">
            <a:spAutoFit/>
          </a:bodyPr>
          <a:lstStyle/>
          <a:p>
            <a:r>
              <a:rPr lang="fi-FI" sz="1600" dirty="0"/>
              <a:t>Paul </a:t>
            </a:r>
            <a:r>
              <a:rPr lang="fi-FI" sz="1600" dirty="0" err="1"/>
              <a:t>Klee</a:t>
            </a:r>
            <a:r>
              <a:rPr lang="fi-FI" sz="1600" dirty="0"/>
              <a:t>: Vanha Feeniks</a:t>
            </a:r>
          </a:p>
        </p:txBody>
      </p:sp>
      <p:sp>
        <p:nvSpPr>
          <p:cNvPr id="7" name="Tekstiruutu 6">
            <a:extLst>
              <a:ext uri="{FF2B5EF4-FFF2-40B4-BE49-F238E27FC236}">
                <a16:creationId xmlns:a16="http://schemas.microsoft.com/office/drawing/2014/main" id="{F47F3EE5-4E05-49E4-9D49-D9B307F5B0FB}"/>
              </a:ext>
            </a:extLst>
          </p:cNvPr>
          <p:cNvSpPr txBox="1"/>
          <p:nvPr/>
        </p:nvSpPr>
        <p:spPr>
          <a:xfrm>
            <a:off x="5995447" y="1489435"/>
            <a:ext cx="4637988" cy="646331"/>
          </a:xfrm>
          <a:prstGeom prst="rect">
            <a:avLst/>
          </a:prstGeom>
          <a:noFill/>
        </p:spPr>
        <p:txBody>
          <a:bodyPr wrap="square" rtlCol="0">
            <a:spAutoFit/>
          </a:bodyPr>
          <a:lstStyle/>
          <a:p>
            <a:r>
              <a:rPr lang="fi-FI" dirty="0">
                <a:solidFill>
                  <a:schemeClr val="bg1"/>
                </a:solidFill>
              </a:rPr>
              <a:t>Onko Eurooppa tulessa ja minkälainen feenikslintu on tulesta nousemassa ?</a:t>
            </a:r>
          </a:p>
        </p:txBody>
      </p:sp>
      <p:sp>
        <p:nvSpPr>
          <p:cNvPr id="8" name="Alatunnisteen paikkamerkki 7">
            <a:extLst>
              <a:ext uri="{FF2B5EF4-FFF2-40B4-BE49-F238E27FC236}">
                <a16:creationId xmlns:a16="http://schemas.microsoft.com/office/drawing/2014/main" id="{6D619A7D-E5E0-44D4-A263-CE02F4041303}"/>
              </a:ext>
            </a:extLst>
          </p:cNvPr>
          <p:cNvSpPr>
            <a:spLocks noGrp="1"/>
          </p:cNvSpPr>
          <p:nvPr>
            <p:ph type="ftr" sz="quarter" idx="11"/>
          </p:nvPr>
        </p:nvSpPr>
        <p:spPr/>
        <p:txBody>
          <a:bodyPr/>
          <a:lstStyle/>
          <a:p>
            <a:r>
              <a:rPr lang="fi-FI" dirty="0">
                <a:solidFill>
                  <a:schemeClr val="bg1"/>
                </a:solidFill>
              </a:rPr>
              <a:t>Eurovaalit 2019: Eurooppa tulessa ja tulevaisuudessa</a:t>
            </a:r>
          </a:p>
        </p:txBody>
      </p:sp>
    </p:spTree>
    <p:extLst>
      <p:ext uri="{BB962C8B-B14F-4D97-AF65-F5344CB8AC3E}">
        <p14:creationId xmlns:p14="http://schemas.microsoft.com/office/powerpoint/2010/main" val="30696569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TotalTime>
  <Words>1050</Words>
  <Application>Microsoft Office PowerPoint</Application>
  <PresentationFormat>Laajakuva</PresentationFormat>
  <Paragraphs>226</Paragraphs>
  <Slides>25</Slides>
  <Notes>0</Notes>
  <HiddenSlides>0</HiddenSlides>
  <MMClips>0</MMClips>
  <ScaleCrop>false</ScaleCrop>
  <HeadingPairs>
    <vt:vector size="6" baseType="variant">
      <vt:variant>
        <vt:lpstr>Käytetyt fontit</vt:lpstr>
      </vt:variant>
      <vt:variant>
        <vt:i4>5</vt:i4>
      </vt:variant>
      <vt:variant>
        <vt:lpstr>Teema</vt:lpstr>
      </vt:variant>
      <vt:variant>
        <vt:i4>2</vt:i4>
      </vt:variant>
      <vt:variant>
        <vt:lpstr>Dian otsikot</vt:lpstr>
      </vt:variant>
      <vt:variant>
        <vt:i4>25</vt:i4>
      </vt:variant>
    </vt:vector>
  </HeadingPairs>
  <TitlesOfParts>
    <vt:vector size="32" baseType="lpstr">
      <vt:lpstr>HGGothicE</vt:lpstr>
      <vt:lpstr>Arial</vt:lpstr>
      <vt:lpstr>Calibri</vt:lpstr>
      <vt:lpstr>Calibri Light</vt:lpstr>
      <vt:lpstr>Trebuchet MS</vt:lpstr>
      <vt:lpstr>Office-teema</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Markku Koivusalo</dc:creator>
  <cp:lastModifiedBy>Markku Koivusalo</cp:lastModifiedBy>
  <cp:revision>56</cp:revision>
  <dcterms:created xsi:type="dcterms:W3CDTF">2019-05-20T13:47:14Z</dcterms:created>
  <dcterms:modified xsi:type="dcterms:W3CDTF">2019-05-24T10:42:11Z</dcterms:modified>
</cp:coreProperties>
</file>